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BD"/>
    <a:srgbClr val="FFD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00" autoAdjust="0"/>
    <p:restoredTop sz="83997" autoAdjust="0"/>
  </p:normalViewPr>
  <p:slideViewPr>
    <p:cSldViewPr snapToGrid="0" showGuides="1">
      <p:cViewPr varScale="1">
        <p:scale>
          <a:sx n="112" d="100"/>
          <a:sy n="112" d="100"/>
        </p:scale>
        <p:origin x="103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3" d="100"/>
          <a:sy n="93" d="100"/>
        </p:scale>
        <p:origin x="40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6B21E-5E23-4143-94AF-5ED5382F9205}" type="datetimeFigureOut">
              <a:rPr lang="cs-CZ" smtClean="0"/>
              <a:t>11.10.2023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D6F89-0530-42C0-BA50-33BD9047E10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81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71B56-EAD4-4801-B1BD-7489370DB2BB}" type="datetimeFigureOut">
              <a:rPr lang="cs-CZ" smtClean="0"/>
              <a:t>11.10.2023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D8009-8D89-4C27-8D18-3198DAFF9A3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06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nadpis 1">
            <a:extLst>
              <a:ext uri="{FF2B5EF4-FFF2-40B4-BE49-F238E27FC236}">
                <a16:creationId xmlns:a16="http://schemas.microsoft.com/office/drawing/2014/main" id="{F3DBE6F8-8D77-4AA1-B923-A604CA58FD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1369" y="624671"/>
            <a:ext cx="11773844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cs-CZ" dirty="0"/>
              <a:t>Název příspěvku</a:t>
            </a:r>
          </a:p>
        </p:txBody>
      </p:sp>
      <p:sp>
        <p:nvSpPr>
          <p:cNvPr id="9" name="Zástupný symbol pro text 2">
            <a:extLst>
              <a:ext uri="{FF2B5EF4-FFF2-40B4-BE49-F238E27FC236}">
                <a16:creationId xmlns:a16="http://schemas.microsoft.com/office/drawing/2014/main" id="{1CB89C2E-3AE3-4515-BDC9-F891EA3703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81367" y="1537639"/>
            <a:ext cx="11773843" cy="51654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>
              <a:buNone/>
              <a:defRPr sz="1800"/>
            </a:lvl1pPr>
          </a:lstStyle>
          <a:p>
            <a:pPr lvl="0"/>
            <a:r>
              <a:rPr lang="cs-CZ" dirty="0"/>
              <a:t>Obsah posteru – souhrn hlavních myšlenek, postupů, přínosů, … ve formě schémat, grafů, tabulek, textu, …</a:t>
            </a:r>
            <a:br>
              <a:rPr lang="cs-CZ" dirty="0"/>
            </a:br>
            <a:r>
              <a:rPr lang="cs-CZ" dirty="0"/>
              <a:t>Minimální velikost písma 16 bodů</a:t>
            </a:r>
          </a:p>
        </p:txBody>
      </p:sp>
      <p:sp>
        <p:nvSpPr>
          <p:cNvPr id="15" name="Zástupný text 14">
            <a:extLst>
              <a:ext uri="{FF2B5EF4-FFF2-40B4-BE49-F238E27FC236}">
                <a16:creationId xmlns:a16="http://schemas.microsoft.com/office/drawing/2014/main" id="{4EF34360-C6D5-4E9A-B84A-FFFA18F0BF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1368" y="1081155"/>
            <a:ext cx="11773845" cy="360000"/>
          </a:xfrm>
        </p:spPr>
        <p:txBody>
          <a:bodyPr anchor="ctr">
            <a:noAutofit/>
          </a:bodyPr>
          <a:lstStyle>
            <a:lvl1pPr marL="0" indent="0">
              <a:buNone/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cs-CZ" sz="2000" dirty="0"/>
              <a:t>Jméno autora nebo autorů, název pracoviště</a:t>
            </a:r>
          </a:p>
        </p:txBody>
      </p:sp>
    </p:spTree>
    <p:extLst>
      <p:ext uri="{BB962C8B-B14F-4D97-AF65-F5344CB8AC3E}">
        <p14:creationId xmlns:p14="http://schemas.microsoft.com/office/powerpoint/2010/main" val="31923632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0B152DC7-3B6C-43FE-883E-A50D00B704D4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86935804"/>
              </p:ext>
            </p:extLst>
          </p:nvPr>
        </p:nvGraphicFramePr>
        <p:xfrm>
          <a:off x="7269084" y="176599"/>
          <a:ext cx="3777241" cy="360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777241">
                  <a:extLst>
                    <a:ext uri="{9D8B030D-6E8A-4147-A177-3AD203B41FA5}">
                      <a16:colId xmlns:a16="http://schemas.microsoft.com/office/drawing/2014/main" val="3949489228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r"/>
                      <a:r>
                        <a:rPr lang="cs-CZ" sz="1000" dirty="0">
                          <a:solidFill>
                            <a:srgbClr val="0065BD"/>
                          </a:solidFill>
                          <a:effectLst/>
                          <a:latin typeface="Technika" panose="00000500000000000000" pitchFamily="2" charset="-18"/>
                        </a:rPr>
                        <a:t>INTEGROVANÉ INŽENÝRSTVÍ V ŘÍZENÍ PRŮMYSLOVÝCH PODNIKŮ</a:t>
                      </a:r>
                      <a:endParaRPr lang="cs-CZ" sz="1200" dirty="0">
                        <a:solidFill>
                          <a:srgbClr val="0065BD"/>
                        </a:solidFill>
                        <a:effectLst/>
                        <a:latin typeface="Technika" panose="00000500000000000000" pitchFamily="2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351112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/>
                      <a:r>
                        <a:rPr lang="cs-CZ" sz="1000" dirty="0">
                          <a:solidFill>
                            <a:srgbClr val="0065BD"/>
                          </a:solidFill>
                          <a:effectLst/>
                          <a:latin typeface="Technika" panose="00000500000000000000" pitchFamily="2" charset="-18"/>
                        </a:rPr>
                        <a:t>PRŮMYSLOVÉ INŽENÝRSTVÍ</a:t>
                      </a:r>
                      <a:endParaRPr lang="cs-CZ" sz="1200" dirty="0">
                        <a:solidFill>
                          <a:srgbClr val="0065BD"/>
                        </a:solidFill>
                        <a:effectLst/>
                        <a:latin typeface="Technika" panose="00000500000000000000" pitchFamily="2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0890496"/>
                  </a:ext>
                </a:extLst>
              </a:tr>
            </a:tbl>
          </a:graphicData>
        </a:graphic>
      </p:graphicFrame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3DBE6F8-8D77-4AA1-B923-A604CA58F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622"/>
            <a:ext cx="10515600" cy="5538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CB89C2E-3AE3-4515-BDC9-F891EA370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85551"/>
            <a:ext cx="10515600" cy="4391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3FD8ED5-D68C-4DFC-8F27-4B2024A29FD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955940" cy="360000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3059" y="87887"/>
            <a:ext cx="1895218" cy="633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ulka 10">
            <a:extLst>
              <a:ext uri="{FF2B5EF4-FFF2-40B4-BE49-F238E27FC236}">
                <a16:creationId xmlns:a16="http://schemas.microsoft.com/office/drawing/2014/main" id="{FDA5DF12-31F1-F8C3-2422-348DD87FCF8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57408918"/>
              </p:ext>
            </p:extLst>
          </p:nvPr>
        </p:nvGraphicFramePr>
        <p:xfrm>
          <a:off x="11046325" y="87887"/>
          <a:ext cx="965675" cy="487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65675">
                  <a:extLst>
                    <a:ext uri="{9D8B030D-6E8A-4147-A177-3AD203B41FA5}">
                      <a16:colId xmlns:a16="http://schemas.microsoft.com/office/drawing/2014/main" val="3949489228"/>
                    </a:ext>
                  </a:extLst>
                </a:gridCol>
              </a:tblGrid>
              <a:tr h="216137">
                <a:tc>
                  <a:txBody>
                    <a:bodyPr/>
                    <a:lstStyle/>
                    <a:p>
                      <a:pPr algn="l"/>
                      <a:r>
                        <a:rPr lang="cs-CZ" sz="3200" dirty="0">
                          <a:solidFill>
                            <a:srgbClr val="0065BD"/>
                          </a:solidFill>
                          <a:effectLst/>
                          <a:latin typeface="Technika" panose="00000500000000000000" pitchFamily="2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3511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0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930599"/>
      </p:ext>
    </p:extLst>
  </p:cSld>
  <p:clrMapOvr>
    <a:masterClrMapping/>
  </p:clrMapOvr>
</p:sld>
</file>

<file path=ppt/theme/theme1.xml><?xml version="1.0" encoding="utf-8"?>
<a:theme xmlns:a="http://schemas.openxmlformats.org/drawingml/2006/main" name="1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09801B2C-85CC-4B4A-9A6A-E19DC660A5CC}" vid="{5636CA3B-4A8E-4DB5-8E9E-7B5F1ACC836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Technika</vt:lpstr>
      <vt:lpstr>1_Motiv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E-Poster šablona</dc:title>
  <dc:creator>Pavel Scholz</dc:creator>
  <cp:lastModifiedBy>Lhota, Jan</cp:lastModifiedBy>
  <cp:revision>434</cp:revision>
  <cp:lastPrinted>2019-10-04T08:31:20Z</cp:lastPrinted>
  <dcterms:created xsi:type="dcterms:W3CDTF">2018-03-18T16:22:12Z</dcterms:created>
  <dcterms:modified xsi:type="dcterms:W3CDTF">2023-10-11T08:41:17Z</dcterms:modified>
  <cp:category>Konference IIVRPP 2020</cp:category>
</cp:coreProperties>
</file>