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D"/>
    <a:srgbClr val="FFD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0" autoAdjust="0"/>
    <p:restoredTop sz="83997" autoAdjust="0"/>
  </p:normalViewPr>
  <p:slideViewPr>
    <p:cSldViewPr snapToGrid="0" showGuides="1">
      <p:cViewPr varScale="1">
        <p:scale>
          <a:sx n="117" d="100"/>
          <a:sy n="117" d="100"/>
        </p:scale>
        <p:origin x="317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hota, Jan" userId="72b9754e-0e6c-4ff5-aee3-55808c0a2ec5" providerId="ADAL" clId="{0A835B7C-B214-4778-847C-1C6C58C978EE}"/>
    <pc:docChg chg="modMainMaster">
      <pc:chgData name="Lhota, Jan" userId="72b9754e-0e6c-4ff5-aee3-55808c0a2ec5" providerId="ADAL" clId="{0A835B7C-B214-4778-847C-1C6C58C978EE}" dt="2024-03-04T12:32:14.141" v="1" actId="20577"/>
      <pc:docMkLst>
        <pc:docMk/>
      </pc:docMkLst>
      <pc:sldMasterChg chg="modSp mod">
        <pc:chgData name="Lhota, Jan" userId="72b9754e-0e6c-4ff5-aee3-55808c0a2ec5" providerId="ADAL" clId="{0A835B7C-B214-4778-847C-1C6C58C978EE}" dt="2024-03-04T12:32:14.141" v="1" actId="20577"/>
        <pc:sldMasterMkLst>
          <pc:docMk/>
          <pc:sldMasterMk cId="120209859" sldId="2147483684"/>
        </pc:sldMasterMkLst>
        <pc:graphicFrameChg chg="modGraphic">
          <ac:chgData name="Lhota, Jan" userId="72b9754e-0e6c-4ff5-aee3-55808c0a2ec5" providerId="ADAL" clId="{0A835B7C-B214-4778-847C-1C6C58C978EE}" dt="2024-03-04T12:32:14.141" v="1" actId="20577"/>
          <ac:graphicFrameMkLst>
            <pc:docMk/>
            <pc:sldMasterMk cId="120209859" sldId="2147483684"/>
            <ac:graphicFrameMk id="4" creationId="{FDA5DF12-31F1-F8C3-2422-348DD87FCF8D}"/>
          </ac:graphicFrameMkLst>
        </pc:graphicFrame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6B21E-5E23-4143-94AF-5ED5382F9205}" type="datetimeFigureOut">
              <a:rPr lang="cs-CZ" smtClean="0"/>
              <a:t>04.03.2024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D6F89-0530-42C0-BA50-33BD9047E10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1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71B56-EAD4-4801-B1BD-7489370DB2BB}" type="datetimeFigureOut">
              <a:rPr lang="cs-CZ" smtClean="0"/>
              <a:t>04.03.2024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8009-8D89-4C27-8D18-3198DAFF9A3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06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369" y="624671"/>
            <a:ext cx="11773844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cs-CZ" dirty="0"/>
              <a:t>Název příspěvku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1367" y="1537639"/>
            <a:ext cx="11773843" cy="51654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r>
              <a:rPr lang="cs-CZ" dirty="0"/>
              <a:t>Obsah posteru – souhrn hlavních myšlenek, postupů, přínosů, … ve formě schémat, grafů, tabulek, textu, …</a:t>
            </a:r>
            <a:br>
              <a:rPr lang="cs-CZ" dirty="0"/>
            </a:br>
            <a:r>
              <a:rPr lang="cs-CZ" dirty="0"/>
              <a:t>Minimální velikost písma 16 bodů</a:t>
            </a:r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4EF34360-C6D5-4E9A-B84A-FFFA18F0BF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1368" y="1081155"/>
            <a:ext cx="11773845" cy="360000"/>
          </a:xfrm>
        </p:spPr>
        <p:txBody>
          <a:bodyPr anchor="ctr">
            <a:no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cs-CZ" sz="2000" dirty="0"/>
              <a:t>Jméno autora nebo autorů, název pracoviště</a:t>
            </a:r>
          </a:p>
        </p:txBody>
      </p:sp>
    </p:spTree>
    <p:extLst>
      <p:ext uri="{BB962C8B-B14F-4D97-AF65-F5344CB8AC3E}">
        <p14:creationId xmlns:p14="http://schemas.microsoft.com/office/powerpoint/2010/main" val="3192363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0B152DC7-3B6C-43FE-883E-A50D00B704D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6935804"/>
              </p:ext>
            </p:extLst>
          </p:nvPr>
        </p:nvGraphicFramePr>
        <p:xfrm>
          <a:off x="7269084" y="176599"/>
          <a:ext cx="3777241" cy="36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77241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INTEGROVANÉ INŽENÝRSTVÍ V ŘÍZENÍ PRŮMYSLOVÝCH PODNIKŮ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r"/>
                      <a:r>
                        <a:rPr lang="cs-CZ" sz="10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</a:rPr>
                        <a:t>PRŮMYSLOVÉ INŽENÝRSTVÍ</a:t>
                      </a:r>
                      <a:endParaRPr lang="cs-CZ" sz="1200" dirty="0">
                        <a:solidFill>
                          <a:srgbClr val="0065BD"/>
                        </a:solidFill>
                        <a:effectLst/>
                        <a:latin typeface="Technika" panose="00000500000000000000" pitchFamily="2" charset="-18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0890496"/>
                  </a:ext>
                </a:extLst>
              </a:tr>
            </a:tbl>
          </a:graphicData>
        </a:graphic>
      </p:graphicFrame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DBE6F8-8D77-4AA1-B923-A604CA58F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622"/>
            <a:ext cx="10515600" cy="5538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B89C2E-3AE3-4515-BDC9-F891EA37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85551"/>
            <a:ext cx="10515600" cy="4391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3FD8ED5-D68C-4DFC-8F27-4B2024A29F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955940" cy="36000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3059" y="87887"/>
            <a:ext cx="1895218" cy="63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10">
            <a:extLst>
              <a:ext uri="{FF2B5EF4-FFF2-40B4-BE49-F238E27FC236}">
                <a16:creationId xmlns:a16="http://schemas.microsoft.com/office/drawing/2014/main" id="{FDA5DF12-31F1-F8C3-2422-348DD87FCF8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83761925"/>
              </p:ext>
            </p:extLst>
          </p:nvPr>
        </p:nvGraphicFramePr>
        <p:xfrm>
          <a:off x="11046325" y="87887"/>
          <a:ext cx="965675" cy="4876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5675">
                  <a:extLst>
                    <a:ext uri="{9D8B030D-6E8A-4147-A177-3AD203B41FA5}">
                      <a16:colId xmlns:a16="http://schemas.microsoft.com/office/drawing/2014/main" val="3949489228"/>
                    </a:ext>
                  </a:extLst>
                </a:gridCol>
              </a:tblGrid>
              <a:tr h="216137">
                <a:tc>
                  <a:txBody>
                    <a:bodyPr/>
                    <a:lstStyle/>
                    <a:p>
                      <a:pPr algn="l"/>
                      <a:r>
                        <a:rPr lang="cs-CZ" sz="3200" dirty="0">
                          <a:solidFill>
                            <a:srgbClr val="0065BD"/>
                          </a:solidFill>
                          <a:effectLst/>
                          <a:latin typeface="Technika" panose="00000500000000000000" pitchFamily="2" charset="-18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511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3059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09801B2C-85CC-4B4A-9A6A-E19DC660A5CC}" vid="{5636CA3B-4A8E-4DB5-8E9E-7B5F1ACC836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Technika</vt:lpstr>
      <vt:lpstr>1_Motiv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šablona</dc:title>
  <dc:creator>Pavel Scholz</dc:creator>
  <cp:lastModifiedBy>Lhota, Jan</cp:lastModifiedBy>
  <cp:revision>434</cp:revision>
  <cp:lastPrinted>2019-10-04T08:31:20Z</cp:lastPrinted>
  <dcterms:created xsi:type="dcterms:W3CDTF">2018-03-18T16:22:12Z</dcterms:created>
  <dcterms:modified xsi:type="dcterms:W3CDTF">2024-03-04T12:32:22Z</dcterms:modified>
  <cp:category>Konference IIVRPP 2020</cp:category>
</cp:coreProperties>
</file>