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  <p:sldMasterId id="2147483684" r:id="rId5"/>
  </p:sldMasterIdLst>
  <p:notesMasterIdLst>
    <p:notesMasterId r:id="rId8"/>
  </p:notesMasterIdLst>
  <p:handoutMasterIdLst>
    <p:handoutMasterId r:id="rId9"/>
  </p:handoutMasterIdLst>
  <p:sldIdLst>
    <p:sldId id="257" r:id="rId6"/>
    <p:sldId id="25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D"/>
    <a:srgbClr val="FFD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C9D274-845C-4885-8070-886165327808}" v="10" dt="2024-03-04T12:34:09.8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6479" autoAdjust="0"/>
    <p:restoredTop sz="84053" autoAdjust="0"/>
  </p:normalViewPr>
  <p:slideViewPr>
    <p:cSldViewPr snapToGrid="0" showGuides="1">
      <p:cViewPr varScale="1">
        <p:scale>
          <a:sx n="117" d="100"/>
          <a:sy n="117" d="100"/>
        </p:scale>
        <p:origin x="31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2" d="100"/>
          <a:sy n="92" d="100"/>
        </p:scale>
        <p:origin x="4042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hota, Jan" userId="72b9754e-0e6c-4ff5-aee3-55808c0a2ec5" providerId="ADAL" clId="{8AC9D274-845C-4885-8070-886165327808}"/>
    <pc:docChg chg="undo custSel modMainMaster">
      <pc:chgData name="Lhota, Jan" userId="72b9754e-0e6c-4ff5-aee3-55808c0a2ec5" providerId="ADAL" clId="{8AC9D274-845C-4885-8070-886165327808}" dt="2024-03-04T12:34:36.726" v="63"/>
      <pc:docMkLst>
        <pc:docMk/>
      </pc:docMkLst>
      <pc:sldMasterChg chg="modSp mod modSldLayout">
        <pc:chgData name="Lhota, Jan" userId="72b9754e-0e6c-4ff5-aee3-55808c0a2ec5" providerId="ADAL" clId="{8AC9D274-845C-4885-8070-886165327808}" dt="2024-03-04T12:34:09.857" v="53" actId="20577"/>
        <pc:sldMasterMkLst>
          <pc:docMk/>
          <pc:sldMasterMk cId="1409148407" sldId="2147483648"/>
        </pc:sldMasterMkLst>
        <pc:spChg chg="mod">
          <ac:chgData name="Lhota, Jan" userId="72b9754e-0e6c-4ff5-aee3-55808c0a2ec5" providerId="ADAL" clId="{8AC9D274-845C-4885-8070-886165327808}" dt="2024-03-04T12:33:52.085" v="23"/>
          <ac:spMkLst>
            <pc:docMk/>
            <pc:sldMasterMk cId="1409148407" sldId="2147483648"/>
            <ac:spMk id="4" creationId="{2EB97A6A-0D77-4450-8AB6-A96A3C7BD658}"/>
          </ac:spMkLst>
        </pc:spChg>
        <pc:spChg chg="mod">
          <ac:chgData name="Lhota, Jan" userId="72b9754e-0e6c-4ff5-aee3-55808c0a2ec5" providerId="ADAL" clId="{8AC9D274-845C-4885-8070-886165327808}" dt="2024-03-04T12:34:01.798" v="40" actId="20577"/>
          <ac:spMkLst>
            <pc:docMk/>
            <pc:sldMasterMk cId="1409148407" sldId="2147483648"/>
            <ac:spMk id="5" creationId="{4919195A-CC5A-4439-A52E-B587D6D95A41}"/>
          </ac:spMkLst>
        </pc:spChg>
        <pc:sldLayoutChg chg="modSp mod">
          <pc:chgData name="Lhota, Jan" userId="72b9754e-0e6c-4ff5-aee3-55808c0a2ec5" providerId="ADAL" clId="{8AC9D274-845C-4885-8070-886165327808}" dt="2024-03-04T12:34:09.857" v="53" actId="20577"/>
          <pc:sldLayoutMkLst>
            <pc:docMk/>
            <pc:sldMasterMk cId="1409148407" sldId="2147483648"/>
            <pc:sldLayoutMk cId="3469469545" sldId="2147483649"/>
          </pc:sldLayoutMkLst>
          <pc:spChg chg="mod">
            <ac:chgData name="Lhota, Jan" userId="72b9754e-0e6c-4ff5-aee3-55808c0a2ec5" providerId="ADAL" clId="{8AC9D274-845C-4885-8070-886165327808}" dt="2024-03-04T12:34:09.857" v="53" actId="20577"/>
            <ac:spMkLst>
              <pc:docMk/>
              <pc:sldMasterMk cId="1409148407" sldId="2147483648"/>
              <pc:sldLayoutMk cId="3469469545" sldId="2147483649"/>
              <ac:spMk id="8" creationId="{4F5826C2-87E8-4599-A9A1-F1EF975C21A6}"/>
            </ac:spMkLst>
          </pc:spChg>
        </pc:sldLayoutChg>
      </pc:sldMasterChg>
      <pc:sldMasterChg chg="modSp mod modSldLayout">
        <pc:chgData name="Lhota, Jan" userId="72b9754e-0e6c-4ff5-aee3-55808c0a2ec5" providerId="ADAL" clId="{8AC9D274-845C-4885-8070-886165327808}" dt="2024-03-04T12:34:36.726" v="63"/>
        <pc:sldMasterMkLst>
          <pc:docMk/>
          <pc:sldMasterMk cId="120209859" sldId="2147483684"/>
        </pc:sldMasterMkLst>
        <pc:spChg chg="mod">
          <ac:chgData name="Lhota, Jan" userId="72b9754e-0e6c-4ff5-aee3-55808c0a2ec5" providerId="ADAL" clId="{8AC9D274-845C-4885-8070-886165327808}" dt="2024-03-04T12:33:00.247" v="3" actId="20577"/>
          <ac:spMkLst>
            <pc:docMk/>
            <pc:sldMasterMk cId="120209859" sldId="2147483684"/>
            <ac:spMk id="4" creationId="{2EB97A6A-0D77-4450-8AB6-A96A3C7BD658}"/>
          </ac:spMkLst>
        </pc:spChg>
        <pc:spChg chg="mod">
          <ac:chgData name="Lhota, Jan" userId="72b9754e-0e6c-4ff5-aee3-55808c0a2ec5" providerId="ADAL" clId="{8AC9D274-845C-4885-8070-886165327808}" dt="2024-03-04T12:33:04.847" v="12" actId="20577"/>
          <ac:spMkLst>
            <pc:docMk/>
            <pc:sldMasterMk cId="120209859" sldId="2147483684"/>
            <ac:spMk id="5" creationId="{4919195A-CC5A-4439-A52E-B587D6D95A41}"/>
          </ac:spMkLst>
        </pc:spChg>
        <pc:graphicFrameChg chg="modGraphic">
          <ac:chgData name="Lhota, Jan" userId="72b9754e-0e6c-4ff5-aee3-55808c0a2ec5" providerId="ADAL" clId="{8AC9D274-845C-4885-8070-886165327808}" dt="2024-03-04T12:32:53.474" v="1" actId="20577"/>
          <ac:graphicFrameMkLst>
            <pc:docMk/>
            <pc:sldMasterMk cId="120209859" sldId="2147483684"/>
            <ac:graphicFrameMk id="9" creationId="{3DB014F5-B88F-358A-7201-FDDCF7E3B069}"/>
          </ac:graphicFrameMkLst>
        </pc:graphicFrameChg>
        <pc:sldLayoutChg chg="modSp mod">
          <pc:chgData name="Lhota, Jan" userId="72b9754e-0e6c-4ff5-aee3-55808c0a2ec5" providerId="ADAL" clId="{8AC9D274-845C-4885-8070-886165327808}" dt="2024-03-04T12:34:17.604" v="54"/>
          <pc:sldLayoutMkLst>
            <pc:docMk/>
            <pc:sldMasterMk cId="120209859" sldId="2147483684"/>
            <pc:sldLayoutMk cId="3192363297" sldId="2147483686"/>
          </pc:sldLayoutMkLst>
          <pc:spChg chg="mod">
            <ac:chgData name="Lhota, Jan" userId="72b9754e-0e6c-4ff5-aee3-55808c0a2ec5" providerId="ADAL" clId="{8AC9D274-845C-4885-8070-886165327808}" dt="2024-03-04T12:34:17.604" v="54"/>
            <ac:spMkLst>
              <pc:docMk/>
              <pc:sldMasterMk cId="120209859" sldId="2147483684"/>
              <pc:sldLayoutMk cId="3192363297" sldId="2147483686"/>
              <ac:spMk id="4" creationId="{3BDA06BB-5978-48EB-B97F-C2F2BBEBF3C6}"/>
            </ac:spMkLst>
          </pc:spChg>
          <pc:spChg chg="mod">
            <ac:chgData name="Lhota, Jan" userId="72b9754e-0e6c-4ff5-aee3-55808c0a2ec5" providerId="ADAL" clId="{8AC9D274-845C-4885-8070-886165327808}" dt="2024-03-04T12:33:22.457" v="13"/>
            <ac:spMkLst>
              <pc:docMk/>
              <pc:sldMasterMk cId="120209859" sldId="2147483684"/>
              <pc:sldLayoutMk cId="3192363297" sldId="2147483686"/>
              <ac:spMk id="5" creationId="{DB33C43A-4181-48C6-AEC6-C24A073F5EFD}"/>
            </ac:spMkLst>
          </pc:spChg>
        </pc:sldLayoutChg>
        <pc:sldLayoutChg chg="modSp mod">
          <pc:chgData name="Lhota, Jan" userId="72b9754e-0e6c-4ff5-aee3-55808c0a2ec5" providerId="ADAL" clId="{8AC9D274-845C-4885-8070-886165327808}" dt="2024-03-04T12:34:19.949" v="55"/>
          <pc:sldLayoutMkLst>
            <pc:docMk/>
            <pc:sldMasterMk cId="120209859" sldId="2147483684"/>
            <pc:sldLayoutMk cId="3717133619" sldId="2147483687"/>
          </pc:sldLayoutMkLst>
          <pc:spChg chg="mod">
            <ac:chgData name="Lhota, Jan" userId="72b9754e-0e6c-4ff5-aee3-55808c0a2ec5" providerId="ADAL" clId="{8AC9D274-845C-4885-8070-886165327808}" dt="2024-03-04T12:34:19.949" v="55"/>
            <ac:spMkLst>
              <pc:docMk/>
              <pc:sldMasterMk cId="120209859" sldId="2147483684"/>
              <pc:sldLayoutMk cId="3717133619" sldId="2147483687"/>
              <ac:spMk id="4" creationId="{A5A4CB63-4F91-4CA5-B837-52301D61380E}"/>
            </ac:spMkLst>
          </pc:spChg>
          <pc:spChg chg="mod">
            <ac:chgData name="Lhota, Jan" userId="72b9754e-0e6c-4ff5-aee3-55808c0a2ec5" providerId="ADAL" clId="{8AC9D274-845C-4885-8070-886165327808}" dt="2024-03-04T12:33:27.351" v="14"/>
            <ac:spMkLst>
              <pc:docMk/>
              <pc:sldMasterMk cId="120209859" sldId="2147483684"/>
              <pc:sldLayoutMk cId="3717133619" sldId="2147483687"/>
              <ac:spMk id="5" creationId="{1BF05C45-E3FD-4A3E-9EC2-5D847AB24EAD}"/>
            </ac:spMkLst>
          </pc:spChg>
        </pc:sldLayoutChg>
        <pc:sldLayoutChg chg="modSp mod">
          <pc:chgData name="Lhota, Jan" userId="72b9754e-0e6c-4ff5-aee3-55808c0a2ec5" providerId="ADAL" clId="{8AC9D274-845C-4885-8070-886165327808}" dt="2024-03-04T12:34:21.703" v="56"/>
          <pc:sldLayoutMkLst>
            <pc:docMk/>
            <pc:sldMasterMk cId="120209859" sldId="2147483684"/>
            <pc:sldLayoutMk cId="472655988" sldId="2147483688"/>
          </pc:sldLayoutMkLst>
          <pc:spChg chg="mod">
            <ac:chgData name="Lhota, Jan" userId="72b9754e-0e6c-4ff5-aee3-55808c0a2ec5" providerId="ADAL" clId="{8AC9D274-845C-4885-8070-886165327808}" dt="2024-03-04T12:34:21.703" v="56"/>
            <ac:spMkLst>
              <pc:docMk/>
              <pc:sldMasterMk cId="120209859" sldId="2147483684"/>
              <pc:sldLayoutMk cId="472655988" sldId="2147483688"/>
              <ac:spMk id="5" creationId="{19FAA2C5-84A9-4193-9CD3-40FD055FA2C2}"/>
            </ac:spMkLst>
          </pc:spChg>
          <pc:spChg chg="mod">
            <ac:chgData name="Lhota, Jan" userId="72b9754e-0e6c-4ff5-aee3-55808c0a2ec5" providerId="ADAL" clId="{8AC9D274-845C-4885-8070-886165327808}" dt="2024-03-04T12:33:29.188" v="15"/>
            <ac:spMkLst>
              <pc:docMk/>
              <pc:sldMasterMk cId="120209859" sldId="2147483684"/>
              <pc:sldLayoutMk cId="472655988" sldId="2147483688"/>
              <ac:spMk id="6" creationId="{CF2B71B3-F378-4E92-BA34-ACE150411FB3}"/>
            </ac:spMkLst>
          </pc:spChg>
        </pc:sldLayoutChg>
        <pc:sldLayoutChg chg="modSp mod">
          <pc:chgData name="Lhota, Jan" userId="72b9754e-0e6c-4ff5-aee3-55808c0a2ec5" providerId="ADAL" clId="{8AC9D274-845C-4885-8070-886165327808}" dt="2024-03-04T12:34:24.020" v="57"/>
          <pc:sldLayoutMkLst>
            <pc:docMk/>
            <pc:sldMasterMk cId="120209859" sldId="2147483684"/>
            <pc:sldLayoutMk cId="3484406575" sldId="2147483689"/>
          </pc:sldLayoutMkLst>
          <pc:spChg chg="mod">
            <ac:chgData name="Lhota, Jan" userId="72b9754e-0e6c-4ff5-aee3-55808c0a2ec5" providerId="ADAL" clId="{8AC9D274-845C-4885-8070-886165327808}" dt="2024-03-04T12:34:24.020" v="57"/>
            <ac:spMkLst>
              <pc:docMk/>
              <pc:sldMasterMk cId="120209859" sldId="2147483684"/>
              <pc:sldLayoutMk cId="3484406575" sldId="2147483689"/>
              <ac:spMk id="7" creationId="{7CB5AE38-50B7-4CCD-88FA-83AAAD8DDBD1}"/>
            </ac:spMkLst>
          </pc:spChg>
          <pc:spChg chg="mod">
            <ac:chgData name="Lhota, Jan" userId="72b9754e-0e6c-4ff5-aee3-55808c0a2ec5" providerId="ADAL" clId="{8AC9D274-845C-4885-8070-886165327808}" dt="2024-03-04T12:33:30.738" v="16"/>
            <ac:spMkLst>
              <pc:docMk/>
              <pc:sldMasterMk cId="120209859" sldId="2147483684"/>
              <pc:sldLayoutMk cId="3484406575" sldId="2147483689"/>
              <ac:spMk id="8" creationId="{24245321-BA75-4267-83D6-250A88B86B31}"/>
            </ac:spMkLst>
          </pc:spChg>
        </pc:sldLayoutChg>
        <pc:sldLayoutChg chg="modSp mod">
          <pc:chgData name="Lhota, Jan" userId="72b9754e-0e6c-4ff5-aee3-55808c0a2ec5" providerId="ADAL" clId="{8AC9D274-845C-4885-8070-886165327808}" dt="2024-03-04T12:34:26.428" v="58"/>
          <pc:sldLayoutMkLst>
            <pc:docMk/>
            <pc:sldMasterMk cId="120209859" sldId="2147483684"/>
            <pc:sldLayoutMk cId="3080344817" sldId="2147483690"/>
          </pc:sldLayoutMkLst>
          <pc:spChg chg="mod">
            <ac:chgData name="Lhota, Jan" userId="72b9754e-0e6c-4ff5-aee3-55808c0a2ec5" providerId="ADAL" clId="{8AC9D274-845C-4885-8070-886165327808}" dt="2024-03-04T12:34:26.428" v="58"/>
            <ac:spMkLst>
              <pc:docMk/>
              <pc:sldMasterMk cId="120209859" sldId="2147483684"/>
              <pc:sldLayoutMk cId="3080344817" sldId="2147483690"/>
              <ac:spMk id="3" creationId="{FB1A6F78-CEA5-4F9F-B31C-301DADEDA4FB}"/>
            </ac:spMkLst>
          </pc:spChg>
          <pc:spChg chg="mod">
            <ac:chgData name="Lhota, Jan" userId="72b9754e-0e6c-4ff5-aee3-55808c0a2ec5" providerId="ADAL" clId="{8AC9D274-845C-4885-8070-886165327808}" dt="2024-03-04T12:33:32.684" v="17"/>
            <ac:spMkLst>
              <pc:docMk/>
              <pc:sldMasterMk cId="120209859" sldId="2147483684"/>
              <pc:sldLayoutMk cId="3080344817" sldId="2147483690"/>
              <ac:spMk id="4" creationId="{48F5F092-4C13-468D-9322-518A01A8D6D6}"/>
            </ac:spMkLst>
          </pc:spChg>
        </pc:sldLayoutChg>
        <pc:sldLayoutChg chg="modSp mod">
          <pc:chgData name="Lhota, Jan" userId="72b9754e-0e6c-4ff5-aee3-55808c0a2ec5" providerId="ADAL" clId="{8AC9D274-845C-4885-8070-886165327808}" dt="2024-03-04T12:34:28.445" v="59"/>
          <pc:sldLayoutMkLst>
            <pc:docMk/>
            <pc:sldMasterMk cId="120209859" sldId="2147483684"/>
            <pc:sldLayoutMk cId="1453615150" sldId="2147483691"/>
          </pc:sldLayoutMkLst>
          <pc:spChg chg="mod">
            <ac:chgData name="Lhota, Jan" userId="72b9754e-0e6c-4ff5-aee3-55808c0a2ec5" providerId="ADAL" clId="{8AC9D274-845C-4885-8070-886165327808}" dt="2024-03-04T12:34:28.445" v="59"/>
            <ac:spMkLst>
              <pc:docMk/>
              <pc:sldMasterMk cId="120209859" sldId="2147483684"/>
              <pc:sldLayoutMk cId="1453615150" sldId="2147483691"/>
              <ac:spMk id="2" creationId="{D3F54FC9-F47F-4DEB-99DD-F29957785145}"/>
            </ac:spMkLst>
          </pc:spChg>
          <pc:spChg chg="mod">
            <ac:chgData name="Lhota, Jan" userId="72b9754e-0e6c-4ff5-aee3-55808c0a2ec5" providerId="ADAL" clId="{8AC9D274-845C-4885-8070-886165327808}" dt="2024-03-04T12:33:34.533" v="18"/>
            <ac:spMkLst>
              <pc:docMk/>
              <pc:sldMasterMk cId="120209859" sldId="2147483684"/>
              <pc:sldLayoutMk cId="1453615150" sldId="2147483691"/>
              <ac:spMk id="3" creationId="{6898EC40-CD40-4FC4-B94C-3AAF7BAD4154}"/>
            </ac:spMkLst>
          </pc:spChg>
        </pc:sldLayoutChg>
        <pc:sldLayoutChg chg="modSp mod">
          <pc:chgData name="Lhota, Jan" userId="72b9754e-0e6c-4ff5-aee3-55808c0a2ec5" providerId="ADAL" clId="{8AC9D274-845C-4885-8070-886165327808}" dt="2024-03-04T12:34:30.355" v="60"/>
          <pc:sldLayoutMkLst>
            <pc:docMk/>
            <pc:sldMasterMk cId="120209859" sldId="2147483684"/>
            <pc:sldLayoutMk cId="4128220282" sldId="2147483692"/>
          </pc:sldLayoutMkLst>
          <pc:spChg chg="mod">
            <ac:chgData name="Lhota, Jan" userId="72b9754e-0e6c-4ff5-aee3-55808c0a2ec5" providerId="ADAL" clId="{8AC9D274-845C-4885-8070-886165327808}" dt="2024-03-04T12:34:30.355" v="60"/>
            <ac:spMkLst>
              <pc:docMk/>
              <pc:sldMasterMk cId="120209859" sldId="2147483684"/>
              <pc:sldLayoutMk cId="4128220282" sldId="2147483692"/>
              <ac:spMk id="5" creationId="{D978CC72-AB82-420A-A863-88B4DA640C34}"/>
            </ac:spMkLst>
          </pc:spChg>
          <pc:spChg chg="mod">
            <ac:chgData name="Lhota, Jan" userId="72b9754e-0e6c-4ff5-aee3-55808c0a2ec5" providerId="ADAL" clId="{8AC9D274-845C-4885-8070-886165327808}" dt="2024-03-04T12:33:36.099" v="19"/>
            <ac:spMkLst>
              <pc:docMk/>
              <pc:sldMasterMk cId="120209859" sldId="2147483684"/>
              <pc:sldLayoutMk cId="4128220282" sldId="2147483692"/>
              <ac:spMk id="6" creationId="{5D114242-3607-48F3-BBFF-D9748BED0E50}"/>
            </ac:spMkLst>
          </pc:spChg>
        </pc:sldLayoutChg>
        <pc:sldLayoutChg chg="modSp mod">
          <pc:chgData name="Lhota, Jan" userId="72b9754e-0e6c-4ff5-aee3-55808c0a2ec5" providerId="ADAL" clId="{8AC9D274-845C-4885-8070-886165327808}" dt="2024-03-04T12:34:32.206" v="61"/>
          <pc:sldLayoutMkLst>
            <pc:docMk/>
            <pc:sldMasterMk cId="120209859" sldId="2147483684"/>
            <pc:sldLayoutMk cId="1725149235" sldId="2147483693"/>
          </pc:sldLayoutMkLst>
          <pc:spChg chg="mod">
            <ac:chgData name="Lhota, Jan" userId="72b9754e-0e6c-4ff5-aee3-55808c0a2ec5" providerId="ADAL" clId="{8AC9D274-845C-4885-8070-886165327808}" dt="2024-03-04T12:34:32.206" v="61"/>
            <ac:spMkLst>
              <pc:docMk/>
              <pc:sldMasterMk cId="120209859" sldId="2147483684"/>
              <pc:sldLayoutMk cId="1725149235" sldId="2147483693"/>
              <ac:spMk id="5" creationId="{8D3D679B-5CF8-4F1C-A18D-98AA4BF200C1}"/>
            </ac:spMkLst>
          </pc:spChg>
          <pc:spChg chg="mod">
            <ac:chgData name="Lhota, Jan" userId="72b9754e-0e6c-4ff5-aee3-55808c0a2ec5" providerId="ADAL" clId="{8AC9D274-845C-4885-8070-886165327808}" dt="2024-03-04T12:33:38.276" v="20"/>
            <ac:spMkLst>
              <pc:docMk/>
              <pc:sldMasterMk cId="120209859" sldId="2147483684"/>
              <pc:sldLayoutMk cId="1725149235" sldId="2147483693"/>
              <ac:spMk id="6" creationId="{6DD0880D-1B75-4F88-AAC4-A613EBB4E028}"/>
            </ac:spMkLst>
          </pc:spChg>
        </pc:sldLayoutChg>
        <pc:sldLayoutChg chg="modSp mod">
          <pc:chgData name="Lhota, Jan" userId="72b9754e-0e6c-4ff5-aee3-55808c0a2ec5" providerId="ADAL" clId="{8AC9D274-845C-4885-8070-886165327808}" dt="2024-03-04T12:34:34.457" v="62"/>
          <pc:sldLayoutMkLst>
            <pc:docMk/>
            <pc:sldMasterMk cId="120209859" sldId="2147483684"/>
            <pc:sldLayoutMk cId="4285444683" sldId="2147483694"/>
          </pc:sldLayoutMkLst>
          <pc:spChg chg="mod">
            <ac:chgData name="Lhota, Jan" userId="72b9754e-0e6c-4ff5-aee3-55808c0a2ec5" providerId="ADAL" clId="{8AC9D274-845C-4885-8070-886165327808}" dt="2024-03-04T12:34:34.457" v="62"/>
            <ac:spMkLst>
              <pc:docMk/>
              <pc:sldMasterMk cId="120209859" sldId="2147483684"/>
              <pc:sldLayoutMk cId="4285444683" sldId="2147483694"/>
              <ac:spMk id="4" creationId="{2B538258-2CDD-4F5E-9EFE-231A55F4AA0E}"/>
            </ac:spMkLst>
          </pc:spChg>
          <pc:spChg chg="mod">
            <ac:chgData name="Lhota, Jan" userId="72b9754e-0e6c-4ff5-aee3-55808c0a2ec5" providerId="ADAL" clId="{8AC9D274-845C-4885-8070-886165327808}" dt="2024-03-04T12:33:40.548" v="21"/>
            <ac:spMkLst>
              <pc:docMk/>
              <pc:sldMasterMk cId="120209859" sldId="2147483684"/>
              <pc:sldLayoutMk cId="4285444683" sldId="2147483694"/>
              <ac:spMk id="5" creationId="{C6B253EA-75F5-4918-968F-41D4EAE8A36A}"/>
            </ac:spMkLst>
          </pc:spChg>
        </pc:sldLayoutChg>
        <pc:sldLayoutChg chg="modSp mod">
          <pc:chgData name="Lhota, Jan" userId="72b9754e-0e6c-4ff5-aee3-55808c0a2ec5" providerId="ADAL" clId="{8AC9D274-845C-4885-8070-886165327808}" dt="2024-03-04T12:34:36.726" v="63"/>
          <pc:sldLayoutMkLst>
            <pc:docMk/>
            <pc:sldMasterMk cId="120209859" sldId="2147483684"/>
            <pc:sldLayoutMk cId="270950356" sldId="2147483695"/>
          </pc:sldLayoutMkLst>
          <pc:spChg chg="mod">
            <ac:chgData name="Lhota, Jan" userId="72b9754e-0e6c-4ff5-aee3-55808c0a2ec5" providerId="ADAL" clId="{8AC9D274-845C-4885-8070-886165327808}" dt="2024-03-04T12:34:36.726" v="63"/>
            <ac:spMkLst>
              <pc:docMk/>
              <pc:sldMasterMk cId="120209859" sldId="2147483684"/>
              <pc:sldLayoutMk cId="270950356" sldId="2147483695"/>
              <ac:spMk id="4" creationId="{48506201-4EEC-4914-93F3-E114E0AB2EDB}"/>
            </ac:spMkLst>
          </pc:spChg>
          <pc:spChg chg="mod">
            <ac:chgData name="Lhota, Jan" userId="72b9754e-0e6c-4ff5-aee3-55808c0a2ec5" providerId="ADAL" clId="{8AC9D274-845C-4885-8070-886165327808}" dt="2024-03-04T12:33:42.444" v="22"/>
            <ac:spMkLst>
              <pc:docMk/>
              <pc:sldMasterMk cId="120209859" sldId="2147483684"/>
              <pc:sldLayoutMk cId="270950356" sldId="2147483695"/>
              <ac:spMk id="5" creationId="{1F11D378-9309-4E82-AE07-1056226E1E67}"/>
            </ac:spMkLst>
          </pc:spChg>
        </pc:sldLayoutChg>
      </pc:sldMasterChg>
    </pc:docChg>
  </pc:docChgLst>
  <pc:docChgLst>
    <pc:chgData name="Lhota, Jan" userId="72b9754e-0e6c-4ff5-aee3-55808c0a2ec5" providerId="ADAL" clId="{0ED8EE37-39C5-483A-B5CB-CC14E011C937}"/>
    <pc:docChg chg="undo custSel addSld delSld modSld modMainMaster">
      <pc:chgData name="Lhota, Jan" userId="72b9754e-0e6c-4ff5-aee3-55808c0a2ec5" providerId="ADAL" clId="{0ED8EE37-39C5-483A-B5CB-CC14E011C937}" dt="2023-10-11T11:33:32.277" v="35" actId="1076"/>
      <pc:docMkLst>
        <pc:docMk/>
      </pc:docMkLst>
      <pc:sldChg chg="modSp mod">
        <pc:chgData name="Lhota, Jan" userId="72b9754e-0e6c-4ff5-aee3-55808c0a2ec5" providerId="ADAL" clId="{0ED8EE37-39C5-483A-B5CB-CC14E011C937}" dt="2023-10-11T11:32:10.591" v="27"/>
        <pc:sldMkLst>
          <pc:docMk/>
          <pc:sldMk cId="4220579468" sldId="256"/>
        </pc:sldMkLst>
        <pc:spChg chg="mod">
          <ac:chgData name="Lhota, Jan" userId="72b9754e-0e6c-4ff5-aee3-55808c0a2ec5" providerId="ADAL" clId="{0ED8EE37-39C5-483A-B5CB-CC14E011C937}" dt="2023-10-11T11:32:10.591" v="27"/>
          <ac:spMkLst>
            <pc:docMk/>
            <pc:sldMk cId="4220579468" sldId="256"/>
            <ac:spMk id="2" creationId="{1D68C1EB-EBF8-43BB-B052-92804EA1FB05}"/>
          </ac:spMkLst>
        </pc:spChg>
      </pc:sldChg>
      <pc:sldChg chg="add del">
        <pc:chgData name="Lhota, Jan" userId="72b9754e-0e6c-4ff5-aee3-55808c0a2ec5" providerId="ADAL" clId="{0ED8EE37-39C5-483A-B5CB-CC14E011C937}" dt="2023-10-11T11:32:37.586" v="29" actId="47"/>
        <pc:sldMkLst>
          <pc:docMk/>
          <pc:sldMk cId="1373447192" sldId="258"/>
        </pc:sldMkLst>
      </pc:sldChg>
      <pc:sldMasterChg chg="modSp mod">
        <pc:chgData name="Lhota, Jan" userId="72b9754e-0e6c-4ff5-aee3-55808c0a2ec5" providerId="ADAL" clId="{0ED8EE37-39C5-483A-B5CB-CC14E011C937}" dt="2023-10-11T11:32:00.901" v="26"/>
        <pc:sldMasterMkLst>
          <pc:docMk/>
          <pc:sldMasterMk cId="1409148407" sldId="2147483648"/>
        </pc:sldMasterMkLst>
        <pc:spChg chg="mod">
          <ac:chgData name="Lhota, Jan" userId="72b9754e-0e6c-4ff5-aee3-55808c0a2ec5" providerId="ADAL" clId="{0ED8EE37-39C5-483A-B5CB-CC14E011C937}" dt="2023-10-11T11:32:00.901" v="26"/>
          <ac:spMkLst>
            <pc:docMk/>
            <pc:sldMasterMk cId="1409148407" sldId="2147483648"/>
            <ac:spMk id="4" creationId="{2EB97A6A-0D77-4450-8AB6-A96A3C7BD658}"/>
          </ac:spMkLst>
        </pc:spChg>
      </pc:sldMasterChg>
      <pc:sldMasterChg chg="addSp delSp modSp mod modSldLayout">
        <pc:chgData name="Lhota, Jan" userId="72b9754e-0e6c-4ff5-aee3-55808c0a2ec5" providerId="ADAL" clId="{0ED8EE37-39C5-483A-B5CB-CC14E011C937}" dt="2023-10-11T11:33:32.277" v="35" actId="1076"/>
        <pc:sldMasterMkLst>
          <pc:docMk/>
          <pc:sldMasterMk cId="120209859" sldId="2147483684"/>
        </pc:sldMasterMkLst>
        <pc:spChg chg="mod">
          <ac:chgData name="Lhota, Jan" userId="72b9754e-0e6c-4ff5-aee3-55808c0a2ec5" providerId="ADAL" clId="{0ED8EE37-39C5-483A-B5CB-CC14E011C937}" dt="2023-10-11T11:30:49.851" v="11" actId="20577"/>
          <ac:spMkLst>
            <pc:docMk/>
            <pc:sldMasterMk cId="120209859" sldId="2147483684"/>
            <ac:spMk id="4" creationId="{2EB97A6A-0D77-4450-8AB6-A96A3C7BD658}"/>
          </ac:spMkLst>
        </pc:spChg>
        <pc:graphicFrameChg chg="add mod">
          <ac:chgData name="Lhota, Jan" userId="72b9754e-0e6c-4ff5-aee3-55808c0a2ec5" providerId="ADAL" clId="{0ED8EE37-39C5-483A-B5CB-CC14E011C937}" dt="2023-10-11T11:30:32.531" v="1"/>
          <ac:graphicFrameMkLst>
            <pc:docMk/>
            <pc:sldMasterMk cId="120209859" sldId="2147483684"/>
            <ac:graphicFrameMk id="8" creationId="{543287A5-DA22-7F67-7A05-2CC24D6BE9FB}"/>
          </ac:graphicFrameMkLst>
        </pc:graphicFrameChg>
        <pc:graphicFrameChg chg="add mod">
          <ac:chgData name="Lhota, Jan" userId="72b9754e-0e6c-4ff5-aee3-55808c0a2ec5" providerId="ADAL" clId="{0ED8EE37-39C5-483A-B5CB-CC14E011C937}" dt="2023-10-11T11:30:32.531" v="1"/>
          <ac:graphicFrameMkLst>
            <pc:docMk/>
            <pc:sldMasterMk cId="120209859" sldId="2147483684"/>
            <ac:graphicFrameMk id="9" creationId="{3DB014F5-B88F-358A-7201-FDDCF7E3B069}"/>
          </ac:graphicFrameMkLst>
        </pc:graphicFrameChg>
        <pc:graphicFrameChg chg="del">
          <ac:chgData name="Lhota, Jan" userId="72b9754e-0e6c-4ff5-aee3-55808c0a2ec5" providerId="ADAL" clId="{0ED8EE37-39C5-483A-B5CB-CC14E011C937}" dt="2023-10-11T11:30:31.584" v="0" actId="478"/>
          <ac:graphicFrameMkLst>
            <pc:docMk/>
            <pc:sldMasterMk cId="120209859" sldId="2147483684"/>
            <ac:graphicFrameMk id="11" creationId="{0B152DC7-3B6C-43FE-883E-A50D00B704D4}"/>
          </ac:graphicFrameMkLst>
        </pc:graphicFrameChg>
        <pc:picChg chg="mod">
          <ac:chgData name="Lhota, Jan" userId="72b9754e-0e6c-4ff5-aee3-55808c0a2ec5" providerId="ADAL" clId="{0ED8EE37-39C5-483A-B5CB-CC14E011C937}" dt="2023-10-11T11:33:24.155" v="33" actId="12789"/>
          <ac:picMkLst>
            <pc:docMk/>
            <pc:sldMasterMk cId="120209859" sldId="2147483684"/>
            <ac:picMk id="7" creationId="{93FD8ED5-D68C-4DFC-8F27-4B2024A29FDC}"/>
          </ac:picMkLst>
        </pc:picChg>
        <pc:picChg chg="add mod">
          <ac:chgData name="Lhota, Jan" userId="72b9754e-0e6c-4ff5-aee3-55808c0a2ec5" providerId="ADAL" clId="{0ED8EE37-39C5-483A-B5CB-CC14E011C937}" dt="2023-10-11T11:33:32.277" v="35" actId="1076"/>
          <ac:picMkLst>
            <pc:docMk/>
            <pc:sldMasterMk cId="120209859" sldId="2147483684"/>
            <ac:picMk id="10" creationId="{99065934-39C8-C93A-3864-2A953D3AB813}"/>
          </ac:picMkLst>
        </pc:picChg>
        <pc:sldLayoutChg chg="addSp delSp modSp mod">
          <pc:chgData name="Lhota, Jan" userId="72b9754e-0e6c-4ff5-aee3-55808c0a2ec5" providerId="ADAL" clId="{0ED8EE37-39C5-483A-B5CB-CC14E011C937}" dt="2023-10-11T11:31:14.604" v="16"/>
          <pc:sldLayoutMkLst>
            <pc:docMk/>
            <pc:sldMasterMk cId="120209859" sldId="2147483684"/>
            <pc:sldLayoutMk cId="3192363297" sldId="2147483686"/>
          </pc:sldLayoutMkLst>
          <pc:spChg chg="add del mod">
            <ac:chgData name="Lhota, Jan" userId="72b9754e-0e6c-4ff5-aee3-55808c0a2ec5" providerId="ADAL" clId="{0ED8EE37-39C5-483A-B5CB-CC14E011C937}" dt="2023-10-11T11:31:04.471" v="13"/>
            <ac:spMkLst>
              <pc:docMk/>
              <pc:sldMasterMk cId="120209859" sldId="2147483684"/>
              <pc:sldLayoutMk cId="3192363297" sldId="2147483686"/>
              <ac:spMk id="2" creationId="{A0CB27F5-E92A-67C2-4EB2-D74552700FE9}"/>
            </ac:spMkLst>
          </pc:spChg>
          <pc:spChg chg="add del mod">
            <ac:chgData name="Lhota, Jan" userId="72b9754e-0e6c-4ff5-aee3-55808c0a2ec5" providerId="ADAL" clId="{0ED8EE37-39C5-483A-B5CB-CC14E011C937}" dt="2023-10-11T11:31:14.604" v="16"/>
            <ac:spMkLst>
              <pc:docMk/>
              <pc:sldMasterMk cId="120209859" sldId="2147483684"/>
              <pc:sldLayoutMk cId="3192363297" sldId="2147483686"/>
              <ac:spMk id="4" creationId="{3BDA06BB-5978-48EB-B97F-C2F2BBEBF3C6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16.373" v="17"/>
          <pc:sldLayoutMkLst>
            <pc:docMk/>
            <pc:sldMasterMk cId="120209859" sldId="2147483684"/>
            <pc:sldLayoutMk cId="3717133619" sldId="2147483687"/>
          </pc:sldLayoutMkLst>
          <pc:spChg chg="mod">
            <ac:chgData name="Lhota, Jan" userId="72b9754e-0e6c-4ff5-aee3-55808c0a2ec5" providerId="ADAL" clId="{0ED8EE37-39C5-483A-B5CB-CC14E011C937}" dt="2023-10-11T11:31:16.373" v="17"/>
            <ac:spMkLst>
              <pc:docMk/>
              <pc:sldMasterMk cId="120209859" sldId="2147483684"/>
              <pc:sldLayoutMk cId="3717133619" sldId="2147483687"/>
              <ac:spMk id="4" creationId="{A5A4CB63-4F91-4CA5-B837-52301D61380E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18.757" v="18"/>
          <pc:sldLayoutMkLst>
            <pc:docMk/>
            <pc:sldMasterMk cId="120209859" sldId="2147483684"/>
            <pc:sldLayoutMk cId="472655988" sldId="2147483688"/>
          </pc:sldLayoutMkLst>
          <pc:spChg chg="mod">
            <ac:chgData name="Lhota, Jan" userId="72b9754e-0e6c-4ff5-aee3-55808c0a2ec5" providerId="ADAL" clId="{0ED8EE37-39C5-483A-B5CB-CC14E011C937}" dt="2023-10-11T11:31:18.757" v="18"/>
            <ac:spMkLst>
              <pc:docMk/>
              <pc:sldMasterMk cId="120209859" sldId="2147483684"/>
              <pc:sldLayoutMk cId="472655988" sldId="2147483688"/>
              <ac:spMk id="5" creationId="{19FAA2C5-84A9-4193-9CD3-40FD055FA2C2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21.981" v="19"/>
          <pc:sldLayoutMkLst>
            <pc:docMk/>
            <pc:sldMasterMk cId="120209859" sldId="2147483684"/>
            <pc:sldLayoutMk cId="3484406575" sldId="2147483689"/>
          </pc:sldLayoutMkLst>
          <pc:spChg chg="mod">
            <ac:chgData name="Lhota, Jan" userId="72b9754e-0e6c-4ff5-aee3-55808c0a2ec5" providerId="ADAL" clId="{0ED8EE37-39C5-483A-B5CB-CC14E011C937}" dt="2023-10-11T11:31:21.981" v="19"/>
            <ac:spMkLst>
              <pc:docMk/>
              <pc:sldMasterMk cId="120209859" sldId="2147483684"/>
              <pc:sldLayoutMk cId="3484406575" sldId="2147483689"/>
              <ac:spMk id="7" creationId="{7CB5AE38-50B7-4CCD-88FA-83AAAD8DDBD1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23.837" v="20"/>
          <pc:sldLayoutMkLst>
            <pc:docMk/>
            <pc:sldMasterMk cId="120209859" sldId="2147483684"/>
            <pc:sldLayoutMk cId="3080344817" sldId="2147483690"/>
          </pc:sldLayoutMkLst>
          <pc:spChg chg="mod">
            <ac:chgData name="Lhota, Jan" userId="72b9754e-0e6c-4ff5-aee3-55808c0a2ec5" providerId="ADAL" clId="{0ED8EE37-39C5-483A-B5CB-CC14E011C937}" dt="2023-10-11T11:31:23.837" v="20"/>
            <ac:spMkLst>
              <pc:docMk/>
              <pc:sldMasterMk cId="120209859" sldId="2147483684"/>
              <pc:sldLayoutMk cId="3080344817" sldId="2147483690"/>
              <ac:spMk id="3" creationId="{FB1A6F78-CEA5-4F9F-B31C-301DADEDA4FB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25.613" v="21"/>
          <pc:sldLayoutMkLst>
            <pc:docMk/>
            <pc:sldMasterMk cId="120209859" sldId="2147483684"/>
            <pc:sldLayoutMk cId="1453615150" sldId="2147483691"/>
          </pc:sldLayoutMkLst>
          <pc:spChg chg="mod">
            <ac:chgData name="Lhota, Jan" userId="72b9754e-0e6c-4ff5-aee3-55808c0a2ec5" providerId="ADAL" clId="{0ED8EE37-39C5-483A-B5CB-CC14E011C937}" dt="2023-10-11T11:31:25.613" v="21"/>
            <ac:spMkLst>
              <pc:docMk/>
              <pc:sldMasterMk cId="120209859" sldId="2147483684"/>
              <pc:sldLayoutMk cId="1453615150" sldId="2147483691"/>
              <ac:spMk id="2" creationId="{D3F54FC9-F47F-4DEB-99DD-F29957785145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27.126" v="22"/>
          <pc:sldLayoutMkLst>
            <pc:docMk/>
            <pc:sldMasterMk cId="120209859" sldId="2147483684"/>
            <pc:sldLayoutMk cId="4128220282" sldId="2147483692"/>
          </pc:sldLayoutMkLst>
          <pc:spChg chg="mod">
            <ac:chgData name="Lhota, Jan" userId="72b9754e-0e6c-4ff5-aee3-55808c0a2ec5" providerId="ADAL" clId="{0ED8EE37-39C5-483A-B5CB-CC14E011C937}" dt="2023-10-11T11:31:27.126" v="22"/>
            <ac:spMkLst>
              <pc:docMk/>
              <pc:sldMasterMk cId="120209859" sldId="2147483684"/>
              <pc:sldLayoutMk cId="4128220282" sldId="2147483692"/>
              <ac:spMk id="5" creationId="{D978CC72-AB82-420A-A863-88B4DA640C34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28.630" v="23"/>
          <pc:sldLayoutMkLst>
            <pc:docMk/>
            <pc:sldMasterMk cId="120209859" sldId="2147483684"/>
            <pc:sldLayoutMk cId="1725149235" sldId="2147483693"/>
          </pc:sldLayoutMkLst>
          <pc:spChg chg="mod">
            <ac:chgData name="Lhota, Jan" userId="72b9754e-0e6c-4ff5-aee3-55808c0a2ec5" providerId="ADAL" clId="{0ED8EE37-39C5-483A-B5CB-CC14E011C937}" dt="2023-10-11T11:31:28.630" v="23"/>
            <ac:spMkLst>
              <pc:docMk/>
              <pc:sldMasterMk cId="120209859" sldId="2147483684"/>
              <pc:sldLayoutMk cId="1725149235" sldId="2147483693"/>
              <ac:spMk id="5" creationId="{8D3D679B-5CF8-4F1C-A18D-98AA4BF200C1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30.901" v="24"/>
          <pc:sldLayoutMkLst>
            <pc:docMk/>
            <pc:sldMasterMk cId="120209859" sldId="2147483684"/>
            <pc:sldLayoutMk cId="4285444683" sldId="2147483694"/>
          </pc:sldLayoutMkLst>
          <pc:spChg chg="mod">
            <ac:chgData name="Lhota, Jan" userId="72b9754e-0e6c-4ff5-aee3-55808c0a2ec5" providerId="ADAL" clId="{0ED8EE37-39C5-483A-B5CB-CC14E011C937}" dt="2023-10-11T11:31:30.901" v="24"/>
            <ac:spMkLst>
              <pc:docMk/>
              <pc:sldMasterMk cId="120209859" sldId="2147483684"/>
              <pc:sldLayoutMk cId="4285444683" sldId="2147483694"/>
              <ac:spMk id="4" creationId="{2B538258-2CDD-4F5E-9EFE-231A55F4AA0E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32.573" v="25"/>
          <pc:sldLayoutMkLst>
            <pc:docMk/>
            <pc:sldMasterMk cId="120209859" sldId="2147483684"/>
            <pc:sldLayoutMk cId="270950356" sldId="2147483695"/>
          </pc:sldLayoutMkLst>
          <pc:spChg chg="mod">
            <ac:chgData name="Lhota, Jan" userId="72b9754e-0e6c-4ff5-aee3-55808c0a2ec5" providerId="ADAL" clId="{0ED8EE37-39C5-483A-B5CB-CC14E011C937}" dt="2023-10-11T11:31:32.573" v="25"/>
            <ac:spMkLst>
              <pc:docMk/>
              <pc:sldMasterMk cId="120209859" sldId="2147483684"/>
              <pc:sldLayoutMk cId="270950356" sldId="2147483695"/>
              <ac:spMk id="4" creationId="{48506201-4EEC-4914-93F3-E114E0AB2EDB}"/>
            </ac:spMkLst>
          </pc:spChg>
        </pc:sldLayoutChg>
      </pc:sldMasterChg>
    </pc:docChg>
  </pc:docChgLst>
  <pc:docChgLst>
    <pc:chgData name="Budsky, Patrik" userId="2286a8d2-954a-4ead-b84e-51b8bd5fa06b" providerId="ADAL" clId="{7C1C9070-5516-402A-A826-00FBC0036005}"/>
    <pc:docChg chg="undo custSel modSld modMainMaster">
      <pc:chgData name="Budsky, Patrik" userId="2286a8d2-954a-4ead-b84e-51b8bd5fa06b" providerId="ADAL" clId="{7C1C9070-5516-402A-A826-00FBC0036005}" dt="2021-10-25T12:46:56.584" v="968" actId="20578"/>
      <pc:docMkLst>
        <pc:docMk/>
      </pc:docMkLst>
      <pc:sldChg chg="modSp mod">
        <pc:chgData name="Budsky, Patrik" userId="2286a8d2-954a-4ead-b84e-51b8bd5fa06b" providerId="ADAL" clId="{7C1C9070-5516-402A-A826-00FBC0036005}" dt="2021-10-25T12:29:38.263" v="27" actId="20577"/>
        <pc:sldMkLst>
          <pc:docMk/>
          <pc:sldMk cId="4220579468" sldId="256"/>
        </pc:sldMkLst>
        <pc:spChg chg="mod">
          <ac:chgData name="Budsky, Patrik" userId="2286a8d2-954a-4ead-b84e-51b8bd5fa06b" providerId="ADAL" clId="{7C1C9070-5516-402A-A826-00FBC0036005}" dt="2021-10-25T12:29:38.263" v="27" actId="20577"/>
          <ac:spMkLst>
            <pc:docMk/>
            <pc:sldMk cId="4220579468" sldId="256"/>
            <ac:spMk id="2" creationId="{1D68C1EB-EBF8-43BB-B052-92804EA1FB05}"/>
          </ac:spMkLst>
        </pc:spChg>
        <pc:spChg chg="mod">
          <ac:chgData name="Budsky, Patrik" userId="2286a8d2-954a-4ead-b84e-51b8bd5fa06b" providerId="ADAL" clId="{7C1C9070-5516-402A-A826-00FBC0036005}" dt="2021-10-25T12:29:19.101" v="24" actId="20577"/>
          <ac:spMkLst>
            <pc:docMk/>
            <pc:sldMk cId="4220579468" sldId="256"/>
            <ac:spMk id="3" creationId="{BC6A9CE6-7027-4194-A1EE-61B9EC8A1AF7}"/>
          </ac:spMkLst>
        </pc:spChg>
      </pc:sldChg>
      <pc:sldMasterChg chg="modSp mod modSldLayout">
        <pc:chgData name="Budsky, Patrik" userId="2286a8d2-954a-4ead-b84e-51b8bd5fa06b" providerId="ADAL" clId="{7C1C9070-5516-402A-A826-00FBC0036005}" dt="2021-10-25T12:46:56.584" v="968" actId="20578"/>
        <pc:sldMasterMkLst>
          <pc:docMk/>
          <pc:sldMasterMk cId="1409148407" sldId="2147483648"/>
        </pc:sldMasterMkLst>
        <pc:spChg chg="mod">
          <ac:chgData name="Budsky, Patrik" userId="2286a8d2-954a-4ead-b84e-51b8bd5fa06b" providerId="ADAL" clId="{7C1C9070-5516-402A-A826-00FBC0036005}" dt="2021-10-25T12:45:50.257" v="888" actId="207"/>
          <ac:spMkLst>
            <pc:docMk/>
            <pc:sldMasterMk cId="1409148407" sldId="2147483648"/>
            <ac:spMk id="4" creationId="{2EB97A6A-0D77-4450-8AB6-A96A3C7BD658}"/>
          </ac:spMkLst>
        </pc:spChg>
        <pc:spChg chg="mod">
          <ac:chgData name="Budsky, Patrik" userId="2286a8d2-954a-4ead-b84e-51b8bd5fa06b" providerId="ADAL" clId="{7C1C9070-5516-402A-A826-00FBC0036005}" dt="2021-10-25T12:46:10.954" v="913" actId="207"/>
          <ac:spMkLst>
            <pc:docMk/>
            <pc:sldMasterMk cId="1409148407" sldId="2147483648"/>
            <ac:spMk id="5" creationId="{4919195A-CC5A-4439-A52E-B587D6D95A41}"/>
          </ac:spMkLst>
        </pc:spChg>
        <pc:spChg chg="mod">
          <ac:chgData name="Budsky, Patrik" userId="2286a8d2-954a-4ead-b84e-51b8bd5fa06b" providerId="ADAL" clId="{7C1C9070-5516-402A-A826-00FBC0036005}" dt="2021-10-25T12:45:55.582" v="889" actId="207"/>
          <ac:spMkLst>
            <pc:docMk/>
            <pc:sldMasterMk cId="1409148407" sldId="2147483648"/>
            <ac:spMk id="6" creationId="{06E747DC-0623-47A3-8DE9-B95BAAE70F03}"/>
          </ac:spMkLst>
        </pc:spChg>
        <pc:sldLayoutChg chg="modSp mod">
          <pc:chgData name="Budsky, Patrik" userId="2286a8d2-954a-4ead-b84e-51b8bd5fa06b" providerId="ADAL" clId="{7C1C9070-5516-402A-A826-00FBC0036005}" dt="2021-10-25T12:46:56.584" v="968" actId="20578"/>
          <pc:sldLayoutMkLst>
            <pc:docMk/>
            <pc:sldMasterMk cId="1409148407" sldId="2147483648"/>
            <pc:sldLayoutMk cId="3469469545" sldId="2147483649"/>
          </pc:sldLayoutMkLst>
          <pc:spChg chg="mod">
            <ac:chgData name="Budsky, Patrik" userId="2286a8d2-954a-4ead-b84e-51b8bd5fa06b" providerId="ADAL" clId="{7C1C9070-5516-402A-A826-00FBC0036005}" dt="2021-10-25T12:46:56.584" v="968" actId="20578"/>
            <ac:spMkLst>
              <pc:docMk/>
              <pc:sldMasterMk cId="1409148407" sldId="2147483648"/>
              <pc:sldLayoutMk cId="3469469545" sldId="2147483649"/>
              <ac:spMk id="8" creationId="{4F5826C2-87E8-4599-A9A1-F1EF975C21A6}"/>
            </ac:spMkLst>
          </pc:spChg>
        </pc:sldLayoutChg>
      </pc:sldMasterChg>
      <pc:sldMasterChg chg="modSp mod modSldLayout">
        <pc:chgData name="Budsky, Patrik" userId="2286a8d2-954a-4ead-b84e-51b8bd5fa06b" providerId="ADAL" clId="{7C1C9070-5516-402A-A826-00FBC0036005}" dt="2021-10-25T12:45:13.248" v="853" actId="20577"/>
        <pc:sldMasterMkLst>
          <pc:docMk/>
          <pc:sldMasterMk cId="120209859" sldId="2147483684"/>
        </pc:sldMasterMkLst>
        <pc:spChg chg="mod">
          <ac:chgData name="Budsky, Patrik" userId="2286a8d2-954a-4ead-b84e-51b8bd5fa06b" providerId="ADAL" clId="{7C1C9070-5516-402A-A826-00FBC0036005}" dt="2021-10-25T12:39:44.523" v="118" actId="20577"/>
          <ac:spMkLst>
            <pc:docMk/>
            <pc:sldMasterMk cId="120209859" sldId="2147483684"/>
            <ac:spMk id="4" creationId="{2EB97A6A-0D77-4450-8AB6-A96A3C7BD658}"/>
          </ac:spMkLst>
        </pc:spChg>
        <pc:spChg chg="mod">
          <ac:chgData name="Budsky, Patrik" userId="2286a8d2-954a-4ead-b84e-51b8bd5fa06b" providerId="ADAL" clId="{7C1C9070-5516-402A-A826-00FBC0036005}" dt="2021-10-25T12:45:04.213" v="830" actId="20577"/>
          <ac:spMkLst>
            <pc:docMk/>
            <pc:sldMasterMk cId="120209859" sldId="2147483684"/>
            <ac:spMk id="5" creationId="{4919195A-CC5A-4439-A52E-B587D6D95A41}"/>
          </ac:spMkLst>
        </pc:spChg>
        <pc:graphicFrameChg chg="mod modGraphic">
          <ac:chgData name="Budsky, Patrik" userId="2286a8d2-954a-4ead-b84e-51b8bd5fa06b" providerId="ADAL" clId="{7C1C9070-5516-402A-A826-00FBC0036005}" dt="2021-10-25T12:39:30.209" v="99"/>
          <ac:graphicFrameMkLst>
            <pc:docMk/>
            <pc:sldMasterMk cId="120209859" sldId="2147483684"/>
            <ac:graphicFrameMk id="11" creationId="{0B152DC7-3B6C-43FE-883E-A50D00B704D4}"/>
          </ac:graphicFrameMkLst>
        </pc:graphicFrameChg>
        <pc:sldLayoutChg chg="modSp mod">
          <pc:chgData name="Budsky, Patrik" userId="2286a8d2-954a-4ead-b84e-51b8bd5fa06b" providerId="ADAL" clId="{7C1C9070-5516-402A-A826-00FBC0036005}" dt="2021-10-25T12:45:13.248" v="853" actId="20577"/>
          <pc:sldLayoutMkLst>
            <pc:docMk/>
            <pc:sldMasterMk cId="120209859" sldId="2147483684"/>
            <pc:sldLayoutMk cId="3192363297" sldId="2147483686"/>
          </pc:sldLayoutMkLst>
          <pc:spChg chg="mod">
            <ac:chgData name="Budsky, Patrik" userId="2286a8d2-954a-4ead-b84e-51b8bd5fa06b" providerId="ADAL" clId="{7C1C9070-5516-402A-A826-00FBC0036005}" dt="2021-10-25T12:40:08.115" v="146" actId="20577"/>
            <ac:spMkLst>
              <pc:docMk/>
              <pc:sldMasterMk cId="120209859" sldId="2147483684"/>
              <pc:sldLayoutMk cId="3192363297" sldId="2147483686"/>
              <ac:spMk id="4" creationId="{3BDA06BB-5978-48EB-B97F-C2F2BBEBF3C6}"/>
            </ac:spMkLst>
          </pc:spChg>
          <pc:spChg chg="mod">
            <ac:chgData name="Budsky, Patrik" userId="2286a8d2-954a-4ead-b84e-51b8bd5fa06b" providerId="ADAL" clId="{7C1C9070-5516-402A-A826-00FBC0036005}" dt="2021-10-25T12:45:13.248" v="853" actId="20577"/>
            <ac:spMkLst>
              <pc:docMk/>
              <pc:sldMasterMk cId="120209859" sldId="2147483684"/>
              <pc:sldLayoutMk cId="3192363297" sldId="2147483686"/>
              <ac:spMk id="5" creationId="{DB33C43A-4181-48C6-AEC6-C24A073F5EFD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0:43.068" v="229" actId="20577"/>
          <pc:sldLayoutMkLst>
            <pc:docMk/>
            <pc:sldMasterMk cId="120209859" sldId="2147483684"/>
            <pc:sldLayoutMk cId="3717133619" sldId="2147483687"/>
          </pc:sldLayoutMkLst>
          <pc:spChg chg="mod">
            <ac:chgData name="Budsky, Patrik" userId="2286a8d2-954a-4ead-b84e-51b8bd5fa06b" providerId="ADAL" clId="{7C1C9070-5516-402A-A826-00FBC0036005}" dt="2021-10-25T12:40:34.241" v="189" actId="20577"/>
            <ac:spMkLst>
              <pc:docMk/>
              <pc:sldMasterMk cId="120209859" sldId="2147483684"/>
              <pc:sldLayoutMk cId="3717133619" sldId="2147483687"/>
              <ac:spMk id="4" creationId="{A5A4CB63-4F91-4CA5-B837-52301D61380E}"/>
            </ac:spMkLst>
          </pc:spChg>
          <pc:spChg chg="mod">
            <ac:chgData name="Budsky, Patrik" userId="2286a8d2-954a-4ead-b84e-51b8bd5fa06b" providerId="ADAL" clId="{7C1C9070-5516-402A-A826-00FBC0036005}" dt="2021-10-25T12:40:43.068" v="229" actId="20577"/>
            <ac:spMkLst>
              <pc:docMk/>
              <pc:sldMasterMk cId="120209859" sldId="2147483684"/>
              <pc:sldLayoutMk cId="3717133619" sldId="2147483687"/>
              <ac:spMk id="5" creationId="{1BF05C45-E3FD-4A3E-9EC2-5D847AB24EAD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1:09.852" v="299" actId="20577"/>
          <pc:sldLayoutMkLst>
            <pc:docMk/>
            <pc:sldMasterMk cId="120209859" sldId="2147483684"/>
            <pc:sldLayoutMk cId="472655988" sldId="2147483688"/>
          </pc:sldLayoutMkLst>
          <pc:spChg chg="mod">
            <ac:chgData name="Budsky, Patrik" userId="2286a8d2-954a-4ead-b84e-51b8bd5fa06b" providerId="ADAL" clId="{7C1C9070-5516-402A-A826-00FBC0036005}" dt="2021-10-25T12:41:04.490" v="263" actId="20577"/>
            <ac:spMkLst>
              <pc:docMk/>
              <pc:sldMasterMk cId="120209859" sldId="2147483684"/>
              <pc:sldLayoutMk cId="472655988" sldId="2147483688"/>
              <ac:spMk id="5" creationId="{19FAA2C5-84A9-4193-9CD3-40FD055FA2C2}"/>
            </ac:spMkLst>
          </pc:spChg>
          <pc:spChg chg="mod">
            <ac:chgData name="Budsky, Patrik" userId="2286a8d2-954a-4ead-b84e-51b8bd5fa06b" providerId="ADAL" clId="{7C1C9070-5516-402A-A826-00FBC0036005}" dt="2021-10-25T12:41:09.852" v="299" actId="20577"/>
            <ac:spMkLst>
              <pc:docMk/>
              <pc:sldMasterMk cId="120209859" sldId="2147483684"/>
              <pc:sldLayoutMk cId="472655988" sldId="2147483688"/>
              <ac:spMk id="6" creationId="{CF2B71B3-F378-4E92-BA34-ACE150411FB3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1:44.843" v="377" actId="20577"/>
          <pc:sldLayoutMkLst>
            <pc:docMk/>
            <pc:sldMasterMk cId="120209859" sldId="2147483684"/>
            <pc:sldLayoutMk cId="3484406575" sldId="2147483689"/>
          </pc:sldLayoutMkLst>
          <pc:spChg chg="mod">
            <ac:chgData name="Budsky, Patrik" userId="2286a8d2-954a-4ead-b84e-51b8bd5fa06b" providerId="ADAL" clId="{7C1C9070-5516-402A-A826-00FBC0036005}" dt="2021-10-25T12:41:35.829" v="337" actId="20577"/>
            <ac:spMkLst>
              <pc:docMk/>
              <pc:sldMasterMk cId="120209859" sldId="2147483684"/>
              <pc:sldLayoutMk cId="3484406575" sldId="2147483689"/>
              <ac:spMk id="7" creationId="{7CB5AE38-50B7-4CCD-88FA-83AAAD8DDBD1}"/>
            </ac:spMkLst>
          </pc:spChg>
          <pc:spChg chg="mod">
            <ac:chgData name="Budsky, Patrik" userId="2286a8d2-954a-4ead-b84e-51b8bd5fa06b" providerId="ADAL" clId="{7C1C9070-5516-402A-A826-00FBC0036005}" dt="2021-10-25T12:41:44.843" v="377" actId="20577"/>
            <ac:spMkLst>
              <pc:docMk/>
              <pc:sldMasterMk cId="120209859" sldId="2147483684"/>
              <pc:sldLayoutMk cId="3484406575" sldId="2147483689"/>
              <ac:spMk id="8" creationId="{24245321-BA75-4267-83D6-250A88B86B31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2:14.824" v="449" actId="20577"/>
          <pc:sldLayoutMkLst>
            <pc:docMk/>
            <pc:sldMasterMk cId="120209859" sldId="2147483684"/>
            <pc:sldLayoutMk cId="3080344817" sldId="2147483690"/>
          </pc:sldLayoutMkLst>
          <pc:spChg chg="mod">
            <ac:chgData name="Budsky, Patrik" userId="2286a8d2-954a-4ead-b84e-51b8bd5fa06b" providerId="ADAL" clId="{7C1C9070-5516-402A-A826-00FBC0036005}" dt="2021-10-25T12:42:14.824" v="449" actId="20577"/>
            <ac:spMkLst>
              <pc:docMk/>
              <pc:sldMasterMk cId="120209859" sldId="2147483684"/>
              <pc:sldLayoutMk cId="3080344817" sldId="2147483690"/>
              <ac:spMk id="3" creationId="{FB1A6F78-CEA5-4F9F-B31C-301DADEDA4FB}"/>
            </ac:spMkLst>
          </pc:spChg>
          <pc:spChg chg="mod">
            <ac:chgData name="Budsky, Patrik" userId="2286a8d2-954a-4ead-b84e-51b8bd5fa06b" providerId="ADAL" clId="{7C1C9070-5516-402A-A826-00FBC0036005}" dt="2021-10-25T12:41:58.559" v="413" actId="20577"/>
            <ac:spMkLst>
              <pc:docMk/>
              <pc:sldMasterMk cId="120209859" sldId="2147483684"/>
              <pc:sldLayoutMk cId="3080344817" sldId="2147483690"/>
              <ac:spMk id="4" creationId="{48F5F092-4C13-468D-9322-518A01A8D6D6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2:40.683" v="519" actId="20577"/>
          <pc:sldLayoutMkLst>
            <pc:docMk/>
            <pc:sldMasterMk cId="120209859" sldId="2147483684"/>
            <pc:sldLayoutMk cId="1453615150" sldId="2147483691"/>
          </pc:sldLayoutMkLst>
          <pc:spChg chg="mod">
            <ac:chgData name="Budsky, Patrik" userId="2286a8d2-954a-4ead-b84e-51b8bd5fa06b" providerId="ADAL" clId="{7C1C9070-5516-402A-A826-00FBC0036005}" dt="2021-10-25T12:42:34.504" v="483" actId="20577"/>
            <ac:spMkLst>
              <pc:docMk/>
              <pc:sldMasterMk cId="120209859" sldId="2147483684"/>
              <pc:sldLayoutMk cId="1453615150" sldId="2147483691"/>
              <ac:spMk id="2" creationId="{D3F54FC9-F47F-4DEB-99DD-F29957785145}"/>
            </ac:spMkLst>
          </pc:spChg>
          <pc:spChg chg="mod">
            <ac:chgData name="Budsky, Patrik" userId="2286a8d2-954a-4ead-b84e-51b8bd5fa06b" providerId="ADAL" clId="{7C1C9070-5516-402A-A826-00FBC0036005}" dt="2021-10-25T12:42:40.683" v="519" actId="20577"/>
            <ac:spMkLst>
              <pc:docMk/>
              <pc:sldMasterMk cId="120209859" sldId="2147483684"/>
              <pc:sldLayoutMk cId="1453615150" sldId="2147483691"/>
              <ac:spMk id="3" creationId="{6898EC40-CD40-4FC4-B94C-3AAF7BAD4154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3:07.736" v="595" actId="20577"/>
          <pc:sldLayoutMkLst>
            <pc:docMk/>
            <pc:sldMasterMk cId="120209859" sldId="2147483684"/>
            <pc:sldLayoutMk cId="4128220282" sldId="2147483692"/>
          </pc:sldLayoutMkLst>
          <pc:spChg chg="mod">
            <ac:chgData name="Budsky, Patrik" userId="2286a8d2-954a-4ead-b84e-51b8bd5fa06b" providerId="ADAL" clId="{7C1C9070-5516-402A-A826-00FBC0036005}" dt="2021-10-25T12:42:57.327" v="553" actId="20577"/>
            <ac:spMkLst>
              <pc:docMk/>
              <pc:sldMasterMk cId="120209859" sldId="2147483684"/>
              <pc:sldLayoutMk cId="4128220282" sldId="2147483692"/>
              <ac:spMk id="5" creationId="{D978CC72-AB82-420A-A863-88B4DA640C34}"/>
            </ac:spMkLst>
          </pc:spChg>
          <pc:spChg chg="mod">
            <ac:chgData name="Budsky, Patrik" userId="2286a8d2-954a-4ead-b84e-51b8bd5fa06b" providerId="ADAL" clId="{7C1C9070-5516-402A-A826-00FBC0036005}" dt="2021-10-25T12:43:07.736" v="595" actId="20577"/>
            <ac:spMkLst>
              <pc:docMk/>
              <pc:sldMasterMk cId="120209859" sldId="2147483684"/>
              <pc:sldLayoutMk cId="4128220282" sldId="2147483692"/>
              <ac:spMk id="6" creationId="{5D114242-3607-48F3-BBFF-D9748BED0E50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3:31.632" v="667" actId="20577"/>
          <pc:sldLayoutMkLst>
            <pc:docMk/>
            <pc:sldMasterMk cId="120209859" sldId="2147483684"/>
            <pc:sldLayoutMk cId="1725149235" sldId="2147483693"/>
          </pc:sldLayoutMkLst>
          <pc:spChg chg="mod">
            <ac:chgData name="Budsky, Patrik" userId="2286a8d2-954a-4ead-b84e-51b8bd5fa06b" providerId="ADAL" clId="{7C1C9070-5516-402A-A826-00FBC0036005}" dt="2021-10-25T12:43:24.521" v="631" actId="20577"/>
            <ac:spMkLst>
              <pc:docMk/>
              <pc:sldMasterMk cId="120209859" sldId="2147483684"/>
              <pc:sldLayoutMk cId="1725149235" sldId="2147483693"/>
              <ac:spMk id="5" creationId="{8D3D679B-5CF8-4F1C-A18D-98AA4BF200C1}"/>
            </ac:spMkLst>
          </pc:spChg>
          <pc:spChg chg="mod">
            <ac:chgData name="Budsky, Patrik" userId="2286a8d2-954a-4ead-b84e-51b8bd5fa06b" providerId="ADAL" clId="{7C1C9070-5516-402A-A826-00FBC0036005}" dt="2021-10-25T12:43:31.632" v="667" actId="20577"/>
            <ac:spMkLst>
              <pc:docMk/>
              <pc:sldMasterMk cId="120209859" sldId="2147483684"/>
              <pc:sldLayoutMk cId="1725149235" sldId="2147483693"/>
              <ac:spMk id="6" creationId="{6DD0880D-1B75-4F88-AAC4-A613EBB4E028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3:56.533" v="737" actId="20577"/>
          <pc:sldLayoutMkLst>
            <pc:docMk/>
            <pc:sldMasterMk cId="120209859" sldId="2147483684"/>
            <pc:sldLayoutMk cId="4285444683" sldId="2147483694"/>
          </pc:sldLayoutMkLst>
          <pc:spChg chg="mod">
            <ac:chgData name="Budsky, Patrik" userId="2286a8d2-954a-4ead-b84e-51b8bd5fa06b" providerId="ADAL" clId="{7C1C9070-5516-402A-A826-00FBC0036005}" dt="2021-10-25T12:43:50.256" v="701" actId="20577"/>
            <ac:spMkLst>
              <pc:docMk/>
              <pc:sldMasterMk cId="120209859" sldId="2147483684"/>
              <pc:sldLayoutMk cId="4285444683" sldId="2147483694"/>
              <ac:spMk id="4" creationId="{2B538258-2CDD-4F5E-9EFE-231A55F4AA0E}"/>
            </ac:spMkLst>
          </pc:spChg>
          <pc:spChg chg="mod">
            <ac:chgData name="Budsky, Patrik" userId="2286a8d2-954a-4ead-b84e-51b8bd5fa06b" providerId="ADAL" clId="{7C1C9070-5516-402A-A826-00FBC0036005}" dt="2021-10-25T12:43:56.533" v="737" actId="20577"/>
            <ac:spMkLst>
              <pc:docMk/>
              <pc:sldMasterMk cId="120209859" sldId="2147483684"/>
              <pc:sldLayoutMk cId="4285444683" sldId="2147483694"/>
              <ac:spMk id="5" creationId="{C6B253EA-75F5-4918-968F-41D4EAE8A36A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4:23.050" v="807" actId="20577"/>
          <pc:sldLayoutMkLst>
            <pc:docMk/>
            <pc:sldMasterMk cId="120209859" sldId="2147483684"/>
            <pc:sldLayoutMk cId="270950356" sldId="2147483695"/>
          </pc:sldLayoutMkLst>
          <pc:spChg chg="mod">
            <ac:chgData name="Budsky, Patrik" userId="2286a8d2-954a-4ead-b84e-51b8bd5fa06b" providerId="ADAL" clId="{7C1C9070-5516-402A-A826-00FBC0036005}" dt="2021-10-25T12:44:17.215" v="771" actId="20577"/>
            <ac:spMkLst>
              <pc:docMk/>
              <pc:sldMasterMk cId="120209859" sldId="2147483684"/>
              <pc:sldLayoutMk cId="270950356" sldId="2147483695"/>
              <ac:spMk id="4" creationId="{48506201-4EEC-4914-93F3-E114E0AB2EDB}"/>
            </ac:spMkLst>
          </pc:spChg>
          <pc:spChg chg="mod">
            <ac:chgData name="Budsky, Patrik" userId="2286a8d2-954a-4ead-b84e-51b8bd5fa06b" providerId="ADAL" clId="{7C1C9070-5516-402A-A826-00FBC0036005}" dt="2021-10-25T12:44:23.050" v="807" actId="20577"/>
            <ac:spMkLst>
              <pc:docMk/>
              <pc:sldMasterMk cId="120209859" sldId="2147483684"/>
              <pc:sldLayoutMk cId="270950356" sldId="2147483695"/>
              <ac:spMk id="5" creationId="{1F11D378-9309-4E82-AE07-1056226E1E67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6B21E-5E23-4143-94AF-5ED5382F9205}" type="datetimeFigureOut">
              <a:rPr lang="cs-CZ" smtClean="0"/>
              <a:t>04.03.2024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D6F89-0530-42C0-BA50-33BD9047E10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81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71B56-EAD4-4801-B1BD-7489370DB2BB}" type="datetimeFigureOut">
              <a:rPr lang="cs-CZ" smtClean="0"/>
              <a:t>04.03.2024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D8009-8D89-4C27-8D18-3198DAFF9A3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06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3DBE852-3E4D-41E2-959E-4A7DD95652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7276" y="1800002"/>
            <a:ext cx="10077451" cy="2253014"/>
          </a:xfrm>
        </p:spPr>
        <p:txBody>
          <a:bodyPr anchor="t"/>
          <a:lstStyle>
            <a:lvl1pPr algn="l">
              <a:lnSpc>
                <a:spcPct val="150000"/>
              </a:lnSpc>
              <a:defRPr lang="cs-CZ" sz="4800" b="1" i="0" u="none" strike="noStrike" kern="4800" baseline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cs-CZ" dirty="0"/>
              <a:t>TITUL PREZENTACE</a:t>
            </a:r>
            <a:br>
              <a:rPr lang="cs-CZ" dirty="0"/>
            </a:br>
            <a:r>
              <a:rPr lang="cs-CZ" dirty="0"/>
              <a:t>PODTITUL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F5826C2-87E8-4599-A9A1-F1EF975C21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7276" y="4621806"/>
            <a:ext cx="10077451" cy="1771721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br>
              <a:rPr lang="en-US" dirty="0"/>
            </a:br>
            <a:r>
              <a:rPr lang="cs-CZ" dirty="0"/>
              <a:t>AUTOR/TITUL JMÉNO PŘÍJMENÍ</a:t>
            </a:r>
            <a:br>
              <a:rPr lang="en-US" dirty="0"/>
            </a:br>
            <a:r>
              <a:rPr lang="cs-CZ" dirty="0"/>
              <a:t>DATUM</a:t>
            </a:r>
          </a:p>
          <a:p>
            <a:r>
              <a:rPr lang="cs-CZ" dirty="0"/>
              <a:t>PRAHA, ČESKÁ REPUBLIKA</a:t>
            </a:r>
          </a:p>
        </p:txBody>
      </p:sp>
    </p:spTree>
    <p:extLst>
      <p:ext uri="{BB962C8B-B14F-4D97-AF65-F5344CB8AC3E}">
        <p14:creationId xmlns:p14="http://schemas.microsoft.com/office/powerpoint/2010/main" val="346946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51467-44CE-46E5-A698-C19620631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E0A7AA-514B-4946-A790-D535F837C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538258-2CDD-4F5E-9EFE-231A55F4A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23. října 2024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B253EA-75F5-4918-968F-41D4EAE8A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PRAHA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83D8E4-4DF3-4808-B505-E994CC66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44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734888-CBDB-4B14-9BB5-76320E337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944563"/>
            <a:ext cx="2628900" cy="5232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A8D232-9ED1-43E8-B8CE-5E96E94ED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44563"/>
            <a:ext cx="7734300" cy="52324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506201-4EEC-4914-93F3-E114E0AB2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23. </a:t>
            </a:r>
            <a:r>
              <a:rPr lang="cs-CZ"/>
              <a:t>října 2024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11D378-9309-4E82-AE07-1056226E1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PRAHA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0BC3A3-BC3C-4F73-92BF-78956037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5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DA06BB-5978-48EB-B97F-C2F2BBEB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23. října 2024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33C43A-4181-48C6-AEC6-C24A073F5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pl-PL" dirty="0"/>
              <a:t>PRAHA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46806A-05A5-4045-A746-533E7CD5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nadpis 1">
            <a:extLst>
              <a:ext uri="{FF2B5EF4-FFF2-40B4-BE49-F238E27FC236}">
                <a16:creationId xmlns:a16="http://schemas.microsoft.com/office/drawing/2014/main" id="{F3DBE6F8-8D77-4AA1-B923-A604CA58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2"/>
            <a:ext cx="10515600" cy="553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symbol pro text 2">
            <a:extLst>
              <a:ext uri="{FF2B5EF4-FFF2-40B4-BE49-F238E27FC236}">
                <a16:creationId xmlns:a16="http://schemas.microsoft.com/office/drawing/2014/main" id="{1CB89C2E-3AE3-4515-BDC9-F891EA370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551"/>
            <a:ext cx="10515600" cy="439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92363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AE35B-8F03-4C36-8227-DF0AFEC9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8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8BC3215-DF76-40D0-B466-CEEBBCCAF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A4CB63-4F91-4CA5-B837-52301D613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23. října 2024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F05C45-E3FD-4A3E-9EC2-5D847AB24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PRAHA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662C74-0331-4D06-8356-E497E141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13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CDF5F-53DA-44E1-BDF0-67800911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F86E7C-17B3-4859-9649-F495EEA73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85551"/>
            <a:ext cx="5181600" cy="43914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27CC5BD-F396-4B12-9573-62553E1C8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85551"/>
            <a:ext cx="5181600" cy="43914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FAA2C5-84A9-4193-9CD3-40FD055FA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23. října 2024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2B71B3-F378-4E92-BA34-ACE150411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PRAHA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97984B-3804-4442-99E9-214EEB19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65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B752B6F-4D44-43E5-A071-786D51576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493963"/>
            <a:ext cx="5184000" cy="823912"/>
          </a:xfrm>
        </p:spPr>
        <p:txBody>
          <a:bodyPr anchor="ctr"/>
          <a:lstStyle>
            <a:lvl1pPr marL="0" indent="0">
              <a:buNone/>
              <a:defRPr sz="2400" b="1">
                <a:latin typeface="Technika" panose="00000500000000000000" pitchFamily="2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EA00F7F-BAE7-4959-8387-A6D69C313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317875"/>
            <a:ext cx="5184000" cy="38717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51FC6E9-03CA-4C07-9D7E-FF247D7CB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93963"/>
            <a:ext cx="5183188" cy="823912"/>
          </a:xfrm>
        </p:spPr>
        <p:txBody>
          <a:bodyPr anchor="ctr"/>
          <a:lstStyle>
            <a:lvl1pPr marL="0" indent="0">
              <a:buNone/>
              <a:defRPr sz="2400" b="1">
                <a:latin typeface="Technika" panose="00000500000000000000" pitchFamily="2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A1216F5-9D5D-4CC4-9CD8-65C52CA44E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17875"/>
            <a:ext cx="5183188" cy="38717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B5AE38-50B7-4CCD-88FA-83AAAD8DD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23. října 2024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4245321-BA75-4267-83D6-250A88B8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PRAHA</a:t>
            </a:r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A2323BD-1452-47D9-BBED-7A22BE49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0CD68696-8550-4954-A4CF-420A21FDB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2"/>
            <a:ext cx="10515600" cy="553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40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87BC2-C96B-4F81-816D-714FB9B4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B1A6F78-CEA5-4F9F-B31C-301DADEDA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23. října 2024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8F5F092-4C13-468D-9322-518A01A8D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PRAHA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D47769-847A-405D-8DE5-9EA2FC3F7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34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3F54FC9-F47F-4DEB-99DD-F2995778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23. října 2024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98EC40-CD40-4FC4-B94C-3AAF7BAD4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PRAHA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179DD31-43A4-428C-B028-2653BCE6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61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A89350-1101-40A3-9B4D-03A89D24A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49621"/>
            <a:ext cx="6172200" cy="49114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CEEDF03-FE59-4A1E-85BE-AF16078B1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065"/>
            <a:ext cx="3932237" cy="33649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78CC72-AB82-420A-A863-88B4DA64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23. října 2024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114242-3607-48F3-BBFF-D9748BED0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PRAHA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EC0C23-1997-456D-96E0-7D55C625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nadpis 1">
            <a:extLst>
              <a:ext uri="{FF2B5EF4-FFF2-40B4-BE49-F238E27FC236}">
                <a16:creationId xmlns:a16="http://schemas.microsoft.com/office/drawing/2014/main" id="{B6B379AC-75C1-4937-AC4F-A5FDA815A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1"/>
            <a:ext cx="3932237" cy="134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22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D532E3D-E8B0-4E4A-8BFE-738DB4370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49621"/>
            <a:ext cx="6172200" cy="49114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3D679B-5CF8-4F1C-A18D-98AA4BF20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23. října 2024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D0880D-1B75-4F88-AAC4-A613EBB4E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PRAHA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4D075D-D4B1-4C42-8AD2-CE3B9AC3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text 3">
            <a:extLst>
              <a:ext uri="{FF2B5EF4-FFF2-40B4-BE49-F238E27FC236}">
                <a16:creationId xmlns:a16="http://schemas.microsoft.com/office/drawing/2014/main" id="{75A4ABD7-536B-4043-9E7B-03A9C527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065"/>
            <a:ext cx="3932237" cy="33649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nadpis 1">
            <a:extLst>
              <a:ext uri="{FF2B5EF4-FFF2-40B4-BE49-F238E27FC236}">
                <a16:creationId xmlns:a16="http://schemas.microsoft.com/office/drawing/2014/main" id="{E48CF011-DFC5-4378-85D8-0A306CAEA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1"/>
            <a:ext cx="3932237" cy="134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14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DBE6F8-8D77-4AA1-B923-A604CA58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2"/>
            <a:ext cx="10515600" cy="553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B89C2E-3AE3-4515-BDC9-F891EA370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85551"/>
            <a:ext cx="10515600" cy="439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B97A6A-0D77-4450-8AB6-A96A3C7BD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 dirty="0"/>
              <a:t>23. října 2024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19195A-CC5A-4439-A52E-B587D6D95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 dirty="0"/>
              <a:t>Praha, Česká republika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747DC-0623-47A3-8DE9-B95BAAE70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bg1"/>
                </a:solidFill>
                <a:latin typeface="+mn-lt"/>
              </a:defRPr>
            </a:lvl1pPr>
          </a:lstStyle>
          <a:p>
            <a:fld id="{89F7D576-6936-49F7-937B-AA3487E2866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306000"/>
            <a:ext cx="1774788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4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DBE6F8-8D77-4AA1-B923-A604CA58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2"/>
            <a:ext cx="10515600" cy="553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B89C2E-3AE3-4515-BDC9-F891EA370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85551"/>
            <a:ext cx="10515600" cy="439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B97A6A-0D77-4450-8AB6-A96A3C7BD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65BD"/>
                </a:solidFill>
                <a:latin typeface="+mn-lt"/>
              </a:defRPr>
            </a:lvl1pPr>
          </a:lstStyle>
          <a:p>
            <a:r>
              <a:rPr lang="cs-CZ" dirty="0"/>
              <a:t>23. října 2024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19195A-CC5A-4439-A52E-B587D6D95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65BD"/>
                </a:solidFill>
                <a:latin typeface="+mn-lt"/>
              </a:defRPr>
            </a:lvl1pPr>
          </a:lstStyle>
          <a:p>
            <a:r>
              <a:rPr lang="pl-PL" dirty="0"/>
              <a:t>PRAHA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747DC-0623-47A3-8DE9-B95BAAE70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rgbClr val="0065BD"/>
                </a:solidFill>
                <a:latin typeface="+mn-lt"/>
              </a:defRPr>
            </a:lvl1pPr>
          </a:lstStyle>
          <a:p>
            <a:fld id="{89F7D576-6936-49F7-937B-AA3487E2866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3FD8ED5-D68C-4DFC-8F27-4B2024A29FDC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1672895" cy="630000"/>
          </a:xfrm>
          <a:prstGeom prst="rect">
            <a:avLst/>
          </a:prstGeom>
        </p:spPr>
      </p:pic>
      <p:graphicFrame>
        <p:nvGraphicFramePr>
          <p:cNvPr id="8" name="Tabulka 10">
            <a:extLst>
              <a:ext uri="{FF2B5EF4-FFF2-40B4-BE49-F238E27FC236}">
                <a16:creationId xmlns:a16="http://schemas.microsoft.com/office/drawing/2014/main" id="{543287A5-DA22-7F67-7A05-2CC24D6BE9F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94293244"/>
              </p:ext>
            </p:extLst>
          </p:nvPr>
        </p:nvGraphicFramePr>
        <p:xfrm>
          <a:off x="7269084" y="176599"/>
          <a:ext cx="3777241" cy="360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77241">
                  <a:extLst>
                    <a:ext uri="{9D8B030D-6E8A-4147-A177-3AD203B41FA5}">
                      <a16:colId xmlns:a16="http://schemas.microsoft.com/office/drawing/2014/main" val="3949489228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</a:rPr>
                        <a:t>INTEGROVANÉ INŽENÝRSTVÍ V ŘÍZENÍ PRŮMYSLOVÝCH PODNIKŮ</a:t>
                      </a:r>
                      <a:endParaRPr lang="cs-CZ" sz="1200" dirty="0">
                        <a:solidFill>
                          <a:srgbClr val="0065BD"/>
                        </a:solidFill>
                        <a:effectLst/>
                        <a:latin typeface="Technika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351112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</a:rPr>
                        <a:t>PRŮMYSLOVÉ INŽENÝRSTVÍ</a:t>
                      </a:r>
                      <a:endParaRPr lang="cs-CZ" sz="1200" dirty="0">
                        <a:solidFill>
                          <a:srgbClr val="0065BD"/>
                        </a:solidFill>
                        <a:effectLst/>
                        <a:latin typeface="Technika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0890496"/>
                  </a:ext>
                </a:extLst>
              </a:tr>
            </a:tbl>
          </a:graphicData>
        </a:graphic>
      </p:graphicFrame>
      <p:graphicFrame>
        <p:nvGraphicFramePr>
          <p:cNvPr id="9" name="Tabulka 10">
            <a:extLst>
              <a:ext uri="{FF2B5EF4-FFF2-40B4-BE49-F238E27FC236}">
                <a16:creationId xmlns:a16="http://schemas.microsoft.com/office/drawing/2014/main" id="{3DB014F5-B88F-358A-7201-FDDCF7E3B06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01691044"/>
              </p:ext>
            </p:extLst>
          </p:nvPr>
        </p:nvGraphicFramePr>
        <p:xfrm>
          <a:off x="11046325" y="87887"/>
          <a:ext cx="965675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65675">
                  <a:extLst>
                    <a:ext uri="{9D8B030D-6E8A-4147-A177-3AD203B41FA5}">
                      <a16:colId xmlns:a16="http://schemas.microsoft.com/office/drawing/2014/main" val="3949489228"/>
                    </a:ext>
                  </a:extLst>
                </a:gridCol>
              </a:tblGrid>
              <a:tr h="216137">
                <a:tc>
                  <a:txBody>
                    <a:bodyPr/>
                    <a:lstStyle/>
                    <a:p>
                      <a:pPr algn="l"/>
                      <a:r>
                        <a:rPr lang="cs-CZ" sz="32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3511125"/>
                  </a:ext>
                </a:extLst>
              </a:tr>
            </a:tbl>
          </a:graphicData>
        </a:graphic>
      </p:graphicFrame>
      <p:pic>
        <p:nvPicPr>
          <p:cNvPr id="10" name="Picture 3">
            <a:extLst>
              <a:ext uri="{FF2B5EF4-FFF2-40B4-BE49-F238E27FC236}">
                <a16:creationId xmlns:a16="http://schemas.microsoft.com/office/drawing/2014/main" id="{99065934-39C8-C93A-3864-2A953D3AB8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2001" y="219838"/>
            <a:ext cx="1895218" cy="63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0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14B2A-AAA8-4BBC-8A60-CA493B4A83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71D679-F5B0-4F14-BF6B-BD11BFD941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30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68C1EB-EBF8-43BB-B052-92804EA1FB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cs-CZ" dirty="0"/>
              <a:t>25. října 2023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C6A9CE6-7027-4194-A1EE-61B9EC8A1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Brno, Česká republika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DC6068A-9BA1-4973-91D7-8CF009D3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37D1E6E-4B7B-43A2-AA7C-1E0A0D2FB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2019C42-1366-477B-B0CE-EBA312CC9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5794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09801B2C-85CC-4B4A-9A6A-E19DC660A5CC}" vid="{872ADF64-BCDA-4BD9-A7FF-D072F5956F16}"/>
    </a:ext>
  </a:extLst>
</a:theme>
</file>

<file path=ppt/theme/theme2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09801B2C-85CC-4B4A-9A6A-E19DC660A5CC}" vid="{5636CA3B-4A8E-4DB5-8E9E-7B5F1ACC8360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F1211DF97C1B43A3D61B70119C48C9" ma:contentTypeVersion="13" ma:contentTypeDescription="Vytvoří nový dokument" ma:contentTypeScope="" ma:versionID="1e8d4608764edd6a7e0ac883c446c755">
  <xsd:schema xmlns:xsd="http://www.w3.org/2001/XMLSchema" xmlns:xs="http://www.w3.org/2001/XMLSchema" xmlns:p="http://schemas.microsoft.com/office/2006/metadata/properties" xmlns:ns2="be00108a-cf7e-408f-a36f-8d847d1852f7" xmlns:ns3="d933da8f-19cb-40f4-bdff-6d2a0a670344" targetNamespace="http://schemas.microsoft.com/office/2006/metadata/properties" ma:root="true" ma:fieldsID="b7aaf061c47646adda667a7995bc15ed" ns2:_="" ns3:_="">
    <xsd:import namespace="be00108a-cf7e-408f-a36f-8d847d1852f7"/>
    <xsd:import namespace="d933da8f-19cb-40f4-bdff-6d2a0a6703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0108a-cf7e-408f-a36f-8d847d1852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3da8f-19cb-40f4-bdff-6d2a0a6703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933da8f-19cb-40f4-bdff-6d2a0a670344">
      <UserInfo>
        <DisplayName>Freiberg, Frantisek</DisplayName>
        <AccountId>8</AccountId>
        <AccountType/>
      </UserInfo>
      <UserInfo>
        <DisplayName>Zilka, Miroslav</DisplayName>
        <AccountId>4</AccountId>
        <AccountType/>
      </UserInfo>
      <UserInfo>
        <DisplayName>Lhota, Jan</DisplayName>
        <AccountId>18</AccountId>
        <AccountType/>
      </UserInfo>
      <UserInfo>
        <DisplayName>Weisser, Petr</DisplayName>
        <AccountId>14</AccountId>
        <AccountType/>
      </UserInfo>
      <UserInfo>
        <DisplayName>Scholz, Pavel</DisplayName>
        <AccountId>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46DBED2-E415-407E-B0A3-E09C193224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2E39D3-06B7-4653-B062-60AF3A7B3C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00108a-cf7e-408f-a36f-8d847d1852f7"/>
    <ds:schemaRef ds:uri="d933da8f-19cb-40f4-bdff-6d2a0a6703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7078F8-76FB-470A-9CA5-8BBA5B87F41F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be00108a-cf7e-408f-a36f-8d847d1852f7"/>
    <ds:schemaRef ds:uri="http://purl.org/dc/elements/1.1/"/>
    <ds:schemaRef ds:uri="d933da8f-19cb-40f4-bdff-6d2a0a6703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Sablona FS CVUT V9C</Template>
  <TotalTime>3608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Technika</vt:lpstr>
      <vt:lpstr>Motiv Office</vt:lpstr>
      <vt:lpstr>1_Motiv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 k předmětu</dc:title>
  <dc:creator>Pavel Scholz</dc:creator>
  <cp:lastModifiedBy>Lhota, Jan</cp:lastModifiedBy>
  <cp:revision>424</cp:revision>
  <cp:lastPrinted>2019-10-04T08:31:20Z</cp:lastPrinted>
  <dcterms:created xsi:type="dcterms:W3CDTF">2018-03-18T16:22:12Z</dcterms:created>
  <dcterms:modified xsi:type="dcterms:W3CDTF">2024-03-04T12:34:39Z</dcterms:modified>
  <cp:category>Počítačová simulace ve výrobě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0x01010010F1211DF97C1B43A3D61B70119C48C9</vt:lpwstr>
  </property>
</Properties>
</file>