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  <a:srgbClr val="FFD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3" autoAdjust="0"/>
    <p:restoredTop sz="83997" autoAdjust="0"/>
  </p:normalViewPr>
  <p:slideViewPr>
    <p:cSldViewPr snapToGrid="0" showGuides="1">
      <p:cViewPr>
        <p:scale>
          <a:sx n="66" d="100"/>
          <a:sy n="66" d="100"/>
        </p:scale>
        <p:origin x="1864" y="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6B21E-5E23-4143-94AF-5ED5382F9205}" type="datetimeFigureOut">
              <a:rPr lang="cs-CZ" smtClean="0"/>
              <a:t>03.10.2022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D6F89-0530-42C0-BA50-33BD9047E10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1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71B56-EAD4-4801-B1BD-7489370DB2BB}" type="datetimeFigureOut">
              <a:rPr lang="cs-CZ" smtClean="0"/>
              <a:t>03.10.2022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D8009-8D89-4C27-8D18-3198DAFF9A3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06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369" y="624671"/>
            <a:ext cx="1177384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cs-CZ" dirty="0"/>
              <a:t>Název příspěvku</a:t>
            </a:r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1367" y="1537639"/>
            <a:ext cx="11773843" cy="51654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r>
              <a:rPr lang="cs-CZ" dirty="0"/>
              <a:t>Obsah posteru – souhrn hlavních myšlenek, postupů, přínosů, … ve formě schémat, grafů, tabulek, textu, …</a:t>
            </a:r>
            <a:br>
              <a:rPr lang="cs-CZ" dirty="0"/>
            </a:br>
            <a:r>
              <a:rPr lang="cs-CZ" dirty="0"/>
              <a:t>Minimální velikost písma 16 bodů</a:t>
            </a:r>
          </a:p>
        </p:txBody>
      </p:sp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4EF34360-C6D5-4E9A-B84A-FFFA18F0BF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1368" y="1081155"/>
            <a:ext cx="11773845" cy="360000"/>
          </a:xfrm>
        </p:spPr>
        <p:txBody>
          <a:bodyPr anchor="ctr">
            <a:no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cs-CZ" sz="2000" dirty="0"/>
              <a:t>Jméno autora nebo autorů, název pracoviště</a:t>
            </a:r>
          </a:p>
        </p:txBody>
      </p:sp>
    </p:spTree>
    <p:extLst>
      <p:ext uri="{BB962C8B-B14F-4D97-AF65-F5344CB8AC3E}">
        <p14:creationId xmlns:p14="http://schemas.microsoft.com/office/powerpoint/2010/main" val="3192363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0B152DC7-3B6C-43FE-883E-A50D00B704D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8195135"/>
              </p:ext>
            </p:extLst>
          </p:nvPr>
        </p:nvGraphicFramePr>
        <p:xfrm>
          <a:off x="4692771" y="178591"/>
          <a:ext cx="7319230" cy="36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319230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INTEGROVANÉ INŽENÝRSTVÍ V ŘÍZENÍ PRŮMYSLOVÝCH PODNIKŮ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UDRŽITELNÉ MODERNÍ VÝROBNÍ SYSTÉMY V PRAXI PRŮMYSLOVÝCH PODNIKŮ 2022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0890496"/>
                  </a:ext>
                </a:extLst>
              </a:tr>
            </a:tbl>
          </a:graphicData>
        </a:graphic>
      </p:graphicFrame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3FD8ED5-D68C-4DFC-8F27-4B2024A29F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955940" cy="3600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3059" y="87887"/>
            <a:ext cx="1895218" cy="63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0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vozového parku</a:t>
            </a: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ED623771-B613-7BD4-8C42-4080529FEF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Bc. Dominik Adam, ČVUT FS – Ústav řízení a ekonomiky podniku</a:t>
            </a:r>
          </a:p>
        </p:txBody>
      </p:sp>
      <p:sp>
        <p:nvSpPr>
          <p:cNvPr id="3" name="Zástupný symbol pro text 9">
            <a:extLst>
              <a:ext uri="{FF2B5EF4-FFF2-40B4-BE49-F238E27FC236}">
                <a16:creationId xmlns:a16="http://schemas.microsoft.com/office/drawing/2014/main" id="{C2F50884-7734-8ED2-4122-FF4B014D3EFB}"/>
              </a:ext>
            </a:extLst>
          </p:cNvPr>
          <p:cNvSpPr txBox="1">
            <a:spLocks/>
          </p:cNvSpPr>
          <p:nvPr/>
        </p:nvSpPr>
        <p:spPr>
          <a:xfrm>
            <a:off x="3644415" y="3210487"/>
            <a:ext cx="2661127" cy="8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4" name="Picture 1" descr="page18image44910208">
            <a:extLst>
              <a:ext uri="{FF2B5EF4-FFF2-40B4-BE49-F238E27FC236}">
                <a16:creationId xmlns:a16="http://schemas.microsoft.com/office/drawing/2014/main" id="{CB49E330-6F44-9BBE-CE2E-FA9A28258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213" y="1551537"/>
            <a:ext cx="5400000" cy="146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business intelligence">
            <a:extLst>
              <a:ext uri="{FF2B5EF4-FFF2-40B4-BE49-F238E27FC236}">
                <a16:creationId xmlns:a16="http://schemas.microsoft.com/office/drawing/2014/main" id="{DEC2C952-3ECB-E5EC-BF2C-77A04C175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87" y="1441155"/>
            <a:ext cx="4162602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ge54image44701792">
            <a:extLst>
              <a:ext uri="{FF2B5EF4-FFF2-40B4-BE49-F238E27FC236}">
                <a16:creationId xmlns:a16="http://schemas.microsoft.com/office/drawing/2014/main" id="{F2AB3931-4C6F-F030-A000-EA615E5E60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80" y="3185027"/>
            <a:ext cx="2919513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page55image44740176">
            <a:extLst>
              <a:ext uri="{FF2B5EF4-FFF2-40B4-BE49-F238E27FC236}">
                <a16:creationId xmlns:a16="http://schemas.microsoft.com/office/drawing/2014/main" id="{5F81F4E5-DBBA-FAE7-14BC-8F59C531F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80" y="5013552"/>
            <a:ext cx="2874047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63image44672352">
            <a:extLst>
              <a:ext uri="{FF2B5EF4-FFF2-40B4-BE49-F238E27FC236}">
                <a16:creationId xmlns:a16="http://schemas.microsoft.com/office/drawing/2014/main" id="{4F8682A4-4981-F899-ED6E-F72F688DB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937" y="3727537"/>
            <a:ext cx="4690410" cy="253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344EAB5C-C7AC-1A0F-3C7E-55AC58FAAD5B}"/>
              </a:ext>
            </a:extLst>
          </p:cNvPr>
          <p:cNvCxnSpPr/>
          <p:nvPr/>
        </p:nvCxnSpPr>
        <p:spPr>
          <a:xfrm>
            <a:off x="236786" y="3138534"/>
            <a:ext cx="117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1" name="Picture 77" descr="page57image44687488">
            <a:extLst>
              <a:ext uri="{FF2B5EF4-FFF2-40B4-BE49-F238E27FC236}">
                <a16:creationId xmlns:a16="http://schemas.microsoft.com/office/drawing/2014/main" id="{5D2EF6B2-45C9-99BF-C474-66FDA7339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415" y="3896805"/>
            <a:ext cx="3600000" cy="223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93059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09801B2C-85CC-4B4A-9A6A-E19DC660A5CC}" vid="{5636CA3B-4A8E-4DB5-8E9E-7B5F1ACC83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</TotalTime>
  <Words>16</Words>
  <Application>Microsoft Macintosh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Technika</vt:lpstr>
      <vt:lpstr>1_Motiv Office</vt:lpstr>
      <vt:lpstr>Analýza vozového parku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E-Poster šablona</dc:title>
  <dc:creator>Pavel Scholz</dc:creator>
  <cp:lastModifiedBy>Adam, Dominik</cp:lastModifiedBy>
  <cp:revision>435</cp:revision>
  <cp:lastPrinted>2022-10-03T11:22:11Z</cp:lastPrinted>
  <dcterms:created xsi:type="dcterms:W3CDTF">2018-03-18T16:22:12Z</dcterms:created>
  <dcterms:modified xsi:type="dcterms:W3CDTF">2022-10-03T11:59:25Z</dcterms:modified>
  <cp:category>Konference IIVRPP 2020</cp:category>
</cp:coreProperties>
</file>